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632" r:id="rId2"/>
    <p:sldId id="633" r:id="rId3"/>
    <p:sldId id="634" r:id="rId4"/>
    <p:sldId id="635" r:id="rId5"/>
    <p:sldId id="636" r:id="rId6"/>
    <p:sldId id="637" r:id="rId7"/>
    <p:sldId id="638" r:id="rId8"/>
  </p:sldIdLst>
  <p:sldSz cx="9144000" cy="6858000" type="screen4x3"/>
  <p:notesSz cx="6858000" cy="9144000"/>
  <p:defaultTextStyle>
    <a:lvl1pPr marL="0" algn="l" rtl="0" latinLnBrk="0">
      <a:defRPr lang="de-DE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de-DE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de-DE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de-DE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de-DE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de-DE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de-DE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de-DE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de-DE"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99"/>
    <a:srgbClr val="CC6600"/>
    <a:srgbClr val="CC00CC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101" autoAdjust="0"/>
  </p:normalViewPr>
  <p:slideViewPr>
    <p:cSldViewPr>
      <p:cViewPr>
        <p:scale>
          <a:sx n="127" d="100"/>
          <a:sy n="127" d="100"/>
        </p:scale>
        <p:origin x="-1164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latinLnBrk="0">
              <a:defRPr lang="de-DE" sz="1200"/>
            </a:lvl1pPr>
            <a:extLst/>
          </a:lstStyle>
          <a:p>
            <a:endParaRPr lang="de-DE" dirty="0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latinLnBrk="0">
              <a:defRPr lang="de-DE" sz="1200"/>
            </a:lvl1pPr>
            <a:extLst/>
          </a:lstStyle>
          <a:p>
            <a:fld id="{68F88C59-319B-4332-9A1D-2A62CFCB00D8}" type="datetimeFigureOut">
              <a:rPr lang="de-DE" smtClean="0"/>
              <a:pPr/>
              <a:t>10.07.2017</a:t>
            </a:fld>
            <a:endParaRPr lang="de-DE" dirty="0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latinLnBrk="0">
              <a:defRPr lang="de-DE" sz="1200"/>
            </a:lvl1pPr>
            <a:extLst/>
          </a:lstStyle>
          <a:p>
            <a:endParaRPr lang="de-DE" dirty="0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latinLnBrk="0">
              <a:defRPr lang="de-DE" sz="1200"/>
            </a:lvl1pPr>
            <a:extLst/>
          </a:lstStyle>
          <a:p>
            <a:fld id="{B16A41B8-7DC3-4DB6-84E4-E105629EAA36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592494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latinLnBrk="0">
              <a:defRPr lang="de-DE" sz="1200"/>
            </a:lvl1pPr>
            <a:extLst/>
          </a:lstStyle>
          <a:p>
            <a:endParaRPr lang="de-DE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latinLnBrk="0">
              <a:defRPr lang="de-DE" sz="1200"/>
            </a:lvl1pPr>
            <a:extLst/>
          </a:lstStyle>
          <a:p>
            <a:fld id="{968B300D-05F0-4B43-940D-46DED5A791AD}" type="datetimeFigureOut">
              <a:pPr/>
              <a:t>7/10/2017</a:t>
            </a:fld>
            <a:endParaRPr lang="de-DE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>
            <a:extLst/>
          </a:lstStyle>
          <a:p>
            <a:endParaRPr lang="de-DE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Vierte Ebene</a:t>
            </a:r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latinLnBrk="0">
              <a:defRPr lang="de-DE" sz="1200"/>
            </a:lvl1pPr>
            <a:extLst/>
          </a:lstStyle>
          <a:p>
            <a:endParaRPr lang="de-DE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latinLnBrk="0">
              <a:defRPr lang="de-DE" sz="1200"/>
            </a:lvl1pPr>
            <a:extLst/>
          </a:lstStyle>
          <a:p>
            <a:fld id="{9B26CD33-4337-4529-948A-94F6960B2374}" type="slidenum"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376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 latinLnBrk="0">
      <a:defRPr lang="de-DE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de-DE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de-DE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de-DE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de-DE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de-DE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de-DE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de-DE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de-DE"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45059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4408" tIns="42204" rIns="84408" bIns="42204"/>
          <a:lstStyle/>
          <a:p>
            <a:r>
              <a:rPr lang="de-DE" altLang="en-US" smtClean="0"/>
              <a:t>Problem description: Ill-posedness</a:t>
            </a:r>
            <a:endParaRPr lang="en-GB" altLang="en-US" smtClean="0"/>
          </a:p>
        </p:txBody>
      </p:sp>
      <p:sp>
        <p:nvSpPr>
          <p:cNvPr id="45060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4408" tIns="42204" rIns="84408" bIns="42204"/>
          <a:lstStyle>
            <a:lvl1pPr algn="l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Arial Narrow" pitchFamily="34" charset="0"/>
              </a:defRPr>
            </a:lvl1pPr>
            <a:lvl2pPr marL="685817" indent="-263776" algn="l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Arial Narrow" pitchFamily="34" charset="0"/>
              </a:defRPr>
            </a:lvl2pPr>
            <a:lvl3pPr marL="1055103" indent="-211021" algn="l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Arial Narrow" pitchFamily="34" charset="0"/>
              </a:defRPr>
            </a:lvl3pPr>
            <a:lvl4pPr marL="1477145" indent="-211021" algn="l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Arial Narrow" pitchFamily="34" charset="0"/>
              </a:defRPr>
            </a:lvl4pPr>
            <a:lvl5pPr marL="1899186" indent="-211021" algn="l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Arial Narrow" pitchFamily="34" charset="0"/>
              </a:defRPr>
            </a:lvl5pPr>
            <a:lvl6pPr marL="2321227" indent="-211021" eaLnBrk="0" fontAlgn="base" hangingPunct="0">
              <a:spcBef>
                <a:spcPct val="3000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Arial Narrow" pitchFamily="34" charset="0"/>
              </a:defRPr>
            </a:lvl6pPr>
            <a:lvl7pPr marL="2743269" indent="-211021" eaLnBrk="0" fontAlgn="base" hangingPunct="0">
              <a:spcBef>
                <a:spcPct val="3000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Arial Narrow" pitchFamily="34" charset="0"/>
              </a:defRPr>
            </a:lvl7pPr>
            <a:lvl8pPr marL="3165310" indent="-211021" eaLnBrk="0" fontAlgn="base" hangingPunct="0">
              <a:spcBef>
                <a:spcPct val="3000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Arial Narrow" pitchFamily="34" charset="0"/>
              </a:defRPr>
            </a:lvl8pPr>
            <a:lvl9pPr marL="3587351" indent="-211021" eaLnBrk="0" fontAlgn="base" hangingPunct="0">
              <a:spcBef>
                <a:spcPct val="3000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F3CB3FB0-ECAB-48B3-8DB3-9CCE0258D358}" type="slidenum">
              <a:rPr kumimoji="0" lang="de-DE" altLang="en-US" sz="1200">
                <a:solidFill>
                  <a:schemeClr val="accent2"/>
                </a:solidFill>
                <a:latin typeface="Arial Rounded MT Bold" pitchFamily="34" charset="0"/>
              </a:rPr>
              <a:pPr algn="r" eaLnBrk="1" hangingPunct="1">
                <a:spcBef>
                  <a:spcPct val="0"/>
                </a:spcBef>
              </a:pPr>
              <a:t>1</a:t>
            </a:fld>
            <a:endParaRPr kumimoji="0" lang="de-DE" altLang="en-US" sz="1200">
              <a:solidFill>
                <a:schemeClr val="accent2"/>
              </a:solidFill>
              <a:latin typeface="Arial Rounded MT Bold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46083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4408" tIns="42204" rIns="84408" bIns="42204"/>
          <a:lstStyle/>
          <a:p>
            <a:endParaRPr lang="en-GB" altLang="en-US" dirty="0" smtClean="0"/>
          </a:p>
        </p:txBody>
      </p:sp>
      <p:sp>
        <p:nvSpPr>
          <p:cNvPr id="46084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4408" tIns="42204" rIns="84408" bIns="42204"/>
          <a:lstStyle>
            <a:lvl1pPr algn="l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Arial Narrow" pitchFamily="34" charset="0"/>
              </a:defRPr>
            </a:lvl1pPr>
            <a:lvl2pPr marL="685817" indent="-263776" algn="l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Arial Narrow" pitchFamily="34" charset="0"/>
              </a:defRPr>
            </a:lvl2pPr>
            <a:lvl3pPr marL="1055103" indent="-211021" algn="l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Arial Narrow" pitchFamily="34" charset="0"/>
              </a:defRPr>
            </a:lvl3pPr>
            <a:lvl4pPr marL="1477145" indent="-211021" algn="l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Arial Narrow" pitchFamily="34" charset="0"/>
              </a:defRPr>
            </a:lvl4pPr>
            <a:lvl5pPr marL="1899186" indent="-211021" algn="l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Arial Narrow" pitchFamily="34" charset="0"/>
              </a:defRPr>
            </a:lvl5pPr>
            <a:lvl6pPr marL="2321227" indent="-211021" eaLnBrk="0" fontAlgn="base" hangingPunct="0">
              <a:spcBef>
                <a:spcPct val="3000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Arial Narrow" pitchFamily="34" charset="0"/>
              </a:defRPr>
            </a:lvl6pPr>
            <a:lvl7pPr marL="2743269" indent="-211021" eaLnBrk="0" fontAlgn="base" hangingPunct="0">
              <a:spcBef>
                <a:spcPct val="3000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Arial Narrow" pitchFamily="34" charset="0"/>
              </a:defRPr>
            </a:lvl7pPr>
            <a:lvl8pPr marL="3165310" indent="-211021" eaLnBrk="0" fontAlgn="base" hangingPunct="0">
              <a:spcBef>
                <a:spcPct val="3000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Arial Narrow" pitchFamily="34" charset="0"/>
              </a:defRPr>
            </a:lvl8pPr>
            <a:lvl9pPr marL="3587351" indent="-211021" eaLnBrk="0" fontAlgn="base" hangingPunct="0">
              <a:spcBef>
                <a:spcPct val="3000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10452836-298F-4B75-8B79-727AC17A670B}" type="slidenum">
              <a:rPr kumimoji="0" lang="de-DE" altLang="en-US" sz="1200">
                <a:solidFill>
                  <a:schemeClr val="accent2"/>
                </a:solidFill>
                <a:latin typeface="Arial Rounded MT Bold" pitchFamily="34" charset="0"/>
              </a:rPr>
              <a:pPr algn="r" eaLnBrk="1" hangingPunct="1">
                <a:spcBef>
                  <a:spcPct val="0"/>
                </a:spcBef>
              </a:pPr>
              <a:t>2</a:t>
            </a:fld>
            <a:endParaRPr kumimoji="0" lang="de-DE" altLang="en-US" sz="1200">
              <a:solidFill>
                <a:schemeClr val="accent2"/>
              </a:solidFill>
              <a:latin typeface="Arial Rounded MT Bold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47107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4408" tIns="42204" rIns="84408" bIns="42204"/>
          <a:lstStyle/>
          <a:p>
            <a:endParaRPr lang="en-GB" altLang="en-US" dirty="0" smtClean="0"/>
          </a:p>
        </p:txBody>
      </p:sp>
      <p:sp>
        <p:nvSpPr>
          <p:cNvPr id="47108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4408" tIns="42204" rIns="84408" bIns="42204"/>
          <a:lstStyle>
            <a:lvl1pPr algn="l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Arial Narrow" pitchFamily="34" charset="0"/>
              </a:defRPr>
            </a:lvl1pPr>
            <a:lvl2pPr marL="685817" indent="-263776" algn="l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Arial Narrow" pitchFamily="34" charset="0"/>
              </a:defRPr>
            </a:lvl2pPr>
            <a:lvl3pPr marL="1055103" indent="-211021" algn="l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Arial Narrow" pitchFamily="34" charset="0"/>
              </a:defRPr>
            </a:lvl3pPr>
            <a:lvl4pPr marL="1477145" indent="-211021" algn="l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Arial Narrow" pitchFamily="34" charset="0"/>
              </a:defRPr>
            </a:lvl4pPr>
            <a:lvl5pPr marL="1899186" indent="-211021" algn="l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Arial Narrow" pitchFamily="34" charset="0"/>
              </a:defRPr>
            </a:lvl5pPr>
            <a:lvl6pPr marL="2321227" indent="-211021" eaLnBrk="0" fontAlgn="base" hangingPunct="0">
              <a:spcBef>
                <a:spcPct val="3000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Arial Narrow" pitchFamily="34" charset="0"/>
              </a:defRPr>
            </a:lvl6pPr>
            <a:lvl7pPr marL="2743269" indent="-211021" eaLnBrk="0" fontAlgn="base" hangingPunct="0">
              <a:spcBef>
                <a:spcPct val="3000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Arial Narrow" pitchFamily="34" charset="0"/>
              </a:defRPr>
            </a:lvl7pPr>
            <a:lvl8pPr marL="3165310" indent="-211021" eaLnBrk="0" fontAlgn="base" hangingPunct="0">
              <a:spcBef>
                <a:spcPct val="3000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Arial Narrow" pitchFamily="34" charset="0"/>
              </a:defRPr>
            </a:lvl8pPr>
            <a:lvl9pPr marL="3587351" indent="-211021" eaLnBrk="0" fontAlgn="base" hangingPunct="0">
              <a:spcBef>
                <a:spcPct val="3000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DDA17F41-E67C-4DDD-8A0D-E3FBAC92A0D0}" type="slidenum">
              <a:rPr kumimoji="0" lang="de-DE" altLang="en-US" sz="1200">
                <a:solidFill>
                  <a:schemeClr val="accent2"/>
                </a:solidFill>
                <a:latin typeface="Arial Rounded MT Bold" pitchFamily="34" charset="0"/>
              </a:rPr>
              <a:pPr algn="r" eaLnBrk="1" hangingPunct="1">
                <a:spcBef>
                  <a:spcPct val="0"/>
                </a:spcBef>
              </a:pPr>
              <a:t>3</a:t>
            </a:fld>
            <a:endParaRPr kumimoji="0" lang="de-DE" altLang="en-US" sz="1200">
              <a:solidFill>
                <a:schemeClr val="accent2"/>
              </a:solidFill>
              <a:latin typeface="Arial Rounded MT Bold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48131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4408" tIns="42204" rIns="84408" bIns="42204"/>
          <a:lstStyle/>
          <a:p>
            <a:endParaRPr lang="en-GB" altLang="en-US" dirty="0" smtClean="0"/>
          </a:p>
        </p:txBody>
      </p:sp>
      <p:sp>
        <p:nvSpPr>
          <p:cNvPr id="48132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4408" tIns="42204" rIns="84408" bIns="42204"/>
          <a:lstStyle>
            <a:lvl1pPr algn="l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Arial Narrow" pitchFamily="34" charset="0"/>
              </a:defRPr>
            </a:lvl1pPr>
            <a:lvl2pPr marL="685817" indent="-263776" algn="l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Arial Narrow" pitchFamily="34" charset="0"/>
              </a:defRPr>
            </a:lvl2pPr>
            <a:lvl3pPr marL="1055103" indent="-211021" algn="l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Arial Narrow" pitchFamily="34" charset="0"/>
              </a:defRPr>
            </a:lvl3pPr>
            <a:lvl4pPr marL="1477145" indent="-211021" algn="l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Arial Narrow" pitchFamily="34" charset="0"/>
              </a:defRPr>
            </a:lvl4pPr>
            <a:lvl5pPr marL="1899186" indent="-211021" algn="l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Arial Narrow" pitchFamily="34" charset="0"/>
              </a:defRPr>
            </a:lvl5pPr>
            <a:lvl6pPr marL="2321227" indent="-211021" eaLnBrk="0" fontAlgn="base" hangingPunct="0">
              <a:spcBef>
                <a:spcPct val="3000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Arial Narrow" pitchFamily="34" charset="0"/>
              </a:defRPr>
            </a:lvl6pPr>
            <a:lvl7pPr marL="2743269" indent="-211021" eaLnBrk="0" fontAlgn="base" hangingPunct="0">
              <a:spcBef>
                <a:spcPct val="3000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Arial Narrow" pitchFamily="34" charset="0"/>
              </a:defRPr>
            </a:lvl7pPr>
            <a:lvl8pPr marL="3165310" indent="-211021" eaLnBrk="0" fontAlgn="base" hangingPunct="0">
              <a:spcBef>
                <a:spcPct val="3000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Arial Narrow" pitchFamily="34" charset="0"/>
              </a:defRPr>
            </a:lvl8pPr>
            <a:lvl9pPr marL="3587351" indent="-211021" eaLnBrk="0" fontAlgn="base" hangingPunct="0">
              <a:spcBef>
                <a:spcPct val="3000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796A8162-6164-46C1-905E-BA14A82D9124}" type="slidenum">
              <a:rPr kumimoji="0" lang="de-DE" altLang="en-US" sz="1200">
                <a:solidFill>
                  <a:schemeClr val="accent2"/>
                </a:solidFill>
                <a:latin typeface="Arial Rounded MT Bold" pitchFamily="34" charset="0"/>
              </a:rPr>
              <a:pPr algn="r" eaLnBrk="1" hangingPunct="1">
                <a:spcBef>
                  <a:spcPct val="0"/>
                </a:spcBef>
              </a:pPr>
              <a:t>4</a:t>
            </a:fld>
            <a:endParaRPr kumimoji="0" lang="de-DE" altLang="en-US" sz="1200">
              <a:solidFill>
                <a:schemeClr val="accent2"/>
              </a:solidFill>
              <a:latin typeface="Arial Rounded MT Bold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49155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4408" tIns="42204" rIns="84408" bIns="42204"/>
          <a:lstStyle/>
          <a:p>
            <a:endParaRPr lang="de-DE" altLang="en-US" dirty="0" smtClean="0"/>
          </a:p>
        </p:txBody>
      </p:sp>
      <p:sp>
        <p:nvSpPr>
          <p:cNvPr id="49156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4408" tIns="42204" rIns="84408" bIns="42204"/>
          <a:lstStyle>
            <a:lvl1pPr algn="l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Arial Narrow" pitchFamily="34" charset="0"/>
              </a:defRPr>
            </a:lvl1pPr>
            <a:lvl2pPr marL="685817" indent="-263776" algn="l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Arial Narrow" pitchFamily="34" charset="0"/>
              </a:defRPr>
            </a:lvl2pPr>
            <a:lvl3pPr marL="1055103" indent="-211021" algn="l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Arial Narrow" pitchFamily="34" charset="0"/>
              </a:defRPr>
            </a:lvl3pPr>
            <a:lvl4pPr marL="1477145" indent="-211021" algn="l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Arial Narrow" pitchFamily="34" charset="0"/>
              </a:defRPr>
            </a:lvl4pPr>
            <a:lvl5pPr marL="1899186" indent="-211021" algn="l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Arial Narrow" pitchFamily="34" charset="0"/>
              </a:defRPr>
            </a:lvl5pPr>
            <a:lvl6pPr marL="2321227" indent="-211021" eaLnBrk="0" fontAlgn="base" hangingPunct="0">
              <a:spcBef>
                <a:spcPct val="3000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Arial Narrow" pitchFamily="34" charset="0"/>
              </a:defRPr>
            </a:lvl6pPr>
            <a:lvl7pPr marL="2743269" indent="-211021" eaLnBrk="0" fontAlgn="base" hangingPunct="0">
              <a:spcBef>
                <a:spcPct val="3000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Arial Narrow" pitchFamily="34" charset="0"/>
              </a:defRPr>
            </a:lvl7pPr>
            <a:lvl8pPr marL="3165310" indent="-211021" eaLnBrk="0" fontAlgn="base" hangingPunct="0">
              <a:spcBef>
                <a:spcPct val="3000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Arial Narrow" pitchFamily="34" charset="0"/>
              </a:defRPr>
            </a:lvl8pPr>
            <a:lvl9pPr marL="3587351" indent="-211021" eaLnBrk="0" fontAlgn="base" hangingPunct="0">
              <a:spcBef>
                <a:spcPct val="3000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53CB4857-7910-4E05-86E3-52A9C512553C}" type="slidenum">
              <a:rPr kumimoji="0" lang="de-DE" altLang="en-US" sz="1200">
                <a:solidFill>
                  <a:schemeClr val="accent2"/>
                </a:solidFill>
                <a:latin typeface="Arial Rounded MT Bold" pitchFamily="34" charset="0"/>
              </a:rPr>
              <a:pPr algn="r" eaLnBrk="1" hangingPunct="1">
                <a:spcBef>
                  <a:spcPct val="0"/>
                </a:spcBef>
              </a:pPr>
              <a:t>5</a:t>
            </a:fld>
            <a:endParaRPr kumimoji="0" lang="de-DE" altLang="en-US" sz="1200">
              <a:solidFill>
                <a:schemeClr val="accent2"/>
              </a:solidFill>
              <a:latin typeface="Arial Rounded MT Bold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50179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4408" tIns="42204" rIns="84408" bIns="42204"/>
          <a:lstStyle/>
          <a:p>
            <a:r>
              <a:rPr lang="de-DE" altLang="en-US" dirty="0" smtClean="0"/>
              <a:t>The </a:t>
            </a:r>
            <a:r>
              <a:rPr lang="de-DE" altLang="en-US" dirty="0" err="1" smtClean="0"/>
              <a:t>counterbalancing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effect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of</a:t>
            </a:r>
            <a:r>
              <a:rPr lang="de-DE" altLang="en-US" dirty="0" smtClean="0"/>
              <a:t> LAI , </a:t>
            </a:r>
            <a:r>
              <a:rPr lang="de-DE" altLang="en-US" dirty="0" err="1" smtClean="0"/>
              <a:t>soil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brightness</a:t>
            </a:r>
            <a:r>
              <a:rPr lang="de-DE" altLang="en-US" dirty="0" smtClean="0"/>
              <a:t>, </a:t>
            </a:r>
            <a:r>
              <a:rPr lang="de-DE" altLang="en-US" dirty="0" err="1" smtClean="0"/>
              <a:t>and</a:t>
            </a:r>
            <a:r>
              <a:rPr lang="de-DE" altLang="en-US" dirty="0" smtClean="0"/>
              <a:t> ALA </a:t>
            </a:r>
            <a:r>
              <a:rPr lang="de-DE" altLang="en-US" dirty="0" err="1" smtClean="0"/>
              <a:t>is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shown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here</a:t>
            </a:r>
            <a:r>
              <a:rPr lang="de-DE" altLang="en-US" dirty="0" smtClean="0"/>
              <a:t>. </a:t>
            </a:r>
          </a:p>
          <a:p>
            <a:endParaRPr lang="de-DE" altLang="en-US" dirty="0" smtClean="0"/>
          </a:p>
          <a:p>
            <a:r>
              <a:rPr lang="de-DE" altLang="en-US" dirty="0" err="1" smtClean="0"/>
              <a:t>One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can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easily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imagine</a:t>
            </a:r>
            <a:r>
              <a:rPr lang="de-DE" altLang="en-US" dirty="0" smtClean="0"/>
              <a:t>, </a:t>
            </a:r>
            <a:r>
              <a:rPr lang="de-DE" altLang="en-US" dirty="0" err="1" smtClean="0"/>
              <a:t>that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adding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variability</a:t>
            </a:r>
            <a:r>
              <a:rPr lang="de-DE" altLang="en-US" dirty="0" smtClean="0"/>
              <a:t> in CAB, </a:t>
            </a:r>
            <a:r>
              <a:rPr lang="de-DE" altLang="en-US" dirty="0" err="1" smtClean="0"/>
              <a:t>leaf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sizes</a:t>
            </a:r>
            <a:r>
              <a:rPr lang="de-DE" altLang="en-US" dirty="0" smtClean="0"/>
              <a:t>, </a:t>
            </a:r>
            <a:r>
              <a:rPr lang="de-DE" altLang="en-US" dirty="0" err="1" smtClean="0"/>
              <a:t>observation</a:t>
            </a:r>
            <a:r>
              <a:rPr lang="de-DE" altLang="en-US" dirty="0" smtClean="0"/>
              <a:t>/</a:t>
            </a:r>
            <a:r>
              <a:rPr lang="de-DE" altLang="en-US" dirty="0" err="1" smtClean="0"/>
              <a:t>illumination</a:t>
            </a:r>
            <a:r>
              <a:rPr lang="de-DE" altLang="en-US" dirty="0" smtClean="0"/>
              <a:t> geometries, etc. will </a:t>
            </a:r>
            <a:r>
              <a:rPr lang="de-DE" altLang="en-US" dirty="0" err="1" smtClean="0"/>
              <a:t>further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amplify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the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problem</a:t>
            </a:r>
            <a:endParaRPr lang="en-GB" altLang="en-US" dirty="0" smtClean="0"/>
          </a:p>
        </p:txBody>
      </p:sp>
      <p:sp>
        <p:nvSpPr>
          <p:cNvPr id="50180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4408" tIns="42204" rIns="84408" bIns="42204"/>
          <a:lstStyle>
            <a:lvl1pPr algn="l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Arial Narrow" pitchFamily="34" charset="0"/>
              </a:defRPr>
            </a:lvl1pPr>
            <a:lvl2pPr marL="685817" indent="-263776" algn="l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Arial Narrow" pitchFamily="34" charset="0"/>
              </a:defRPr>
            </a:lvl2pPr>
            <a:lvl3pPr marL="1055103" indent="-211021" algn="l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Arial Narrow" pitchFamily="34" charset="0"/>
              </a:defRPr>
            </a:lvl3pPr>
            <a:lvl4pPr marL="1477145" indent="-211021" algn="l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Arial Narrow" pitchFamily="34" charset="0"/>
              </a:defRPr>
            </a:lvl4pPr>
            <a:lvl5pPr marL="1899186" indent="-211021" algn="l" eaLnBrk="0" hangingPunct="0">
              <a:spcBef>
                <a:spcPct val="30000"/>
              </a:spcBef>
              <a:defRPr kumimoji="1" sz="1100">
                <a:solidFill>
                  <a:schemeClr val="tx1"/>
                </a:solidFill>
                <a:latin typeface="Arial Narrow" pitchFamily="34" charset="0"/>
              </a:defRPr>
            </a:lvl5pPr>
            <a:lvl6pPr marL="2321227" indent="-211021" eaLnBrk="0" fontAlgn="base" hangingPunct="0">
              <a:spcBef>
                <a:spcPct val="3000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Arial Narrow" pitchFamily="34" charset="0"/>
              </a:defRPr>
            </a:lvl6pPr>
            <a:lvl7pPr marL="2743269" indent="-211021" eaLnBrk="0" fontAlgn="base" hangingPunct="0">
              <a:spcBef>
                <a:spcPct val="3000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Arial Narrow" pitchFamily="34" charset="0"/>
              </a:defRPr>
            </a:lvl7pPr>
            <a:lvl8pPr marL="3165310" indent="-211021" eaLnBrk="0" fontAlgn="base" hangingPunct="0">
              <a:spcBef>
                <a:spcPct val="3000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Arial Narrow" pitchFamily="34" charset="0"/>
              </a:defRPr>
            </a:lvl8pPr>
            <a:lvl9pPr marL="3587351" indent="-211021" eaLnBrk="0" fontAlgn="base" hangingPunct="0">
              <a:spcBef>
                <a:spcPct val="3000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C26CBAFA-4329-4999-946A-BD93BFCFE7DA}" type="slidenum">
              <a:rPr kumimoji="0" lang="de-DE" altLang="en-US" sz="1200">
                <a:solidFill>
                  <a:schemeClr val="accent2"/>
                </a:solidFill>
                <a:latin typeface="Arial Rounded MT Bold" pitchFamily="34" charset="0"/>
              </a:rPr>
              <a:pPr algn="r" eaLnBrk="1" hangingPunct="1">
                <a:spcBef>
                  <a:spcPct val="0"/>
                </a:spcBef>
              </a:pPr>
              <a:t>6</a:t>
            </a:fld>
            <a:endParaRPr kumimoji="0" lang="de-DE" altLang="en-US" sz="1200">
              <a:solidFill>
                <a:schemeClr val="accent2"/>
              </a:solidFill>
              <a:latin typeface="Arial Rounded MT Bold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 txBox="1">
            <a:spLocks noGrp="1" noChangeArrowheads="1"/>
          </p:cNvSpPr>
          <p:nvPr/>
        </p:nvSpPr>
        <p:spPr bwMode="auto">
          <a:xfrm>
            <a:off x="3784600" y="9323388"/>
            <a:ext cx="28956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50000"/>
              <a:buFont typeface="Wingdings" pitchFamily="2" charset="2"/>
              <a:defRPr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50000"/>
              <a:buFont typeface="Wingdings" pitchFamily="2" charset="2"/>
              <a:defRPr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50000"/>
              <a:buFont typeface="Wingdings" pitchFamily="2" charset="2"/>
              <a:defRPr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50000"/>
              <a:buFont typeface="Wingdings" pitchFamily="2" charset="2"/>
              <a:defRPr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r" eaLnBrk="1" hangingPunct="1"/>
            <a:fld id="{427FB24E-DEE1-4C9E-A601-CFB100B498C3}" type="slidenum">
              <a:rPr lang="en-US" sz="1200">
                <a:solidFill>
                  <a:schemeClr val="tx1"/>
                </a:solidFill>
              </a:rPr>
              <a:pPr algn="r" eaLnBrk="1" hangingPunct="1"/>
              <a:t>7</a:t>
            </a:fld>
            <a:endParaRPr lang="en-US" sz="1200">
              <a:solidFill>
                <a:schemeClr val="tx1"/>
              </a:solidFill>
            </a:endParaRPr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7065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bumdeckblat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7"/>
          <p:cNvSpPr>
            <a:spLocks noGrp="1"/>
          </p:cNvSpPr>
          <p:nvPr>
            <p:ph type="title" hasCustomPrompt="1"/>
          </p:nvPr>
        </p:nvSpPr>
        <p:spPr>
          <a:xfrm>
            <a:off x="228601" y="3962400"/>
            <a:ext cx="8298485" cy="1066800"/>
          </a:xfrm>
        </p:spPr>
        <p:txBody>
          <a:bodyPr bIns="0"/>
          <a:lstStyle>
            <a:lvl1pPr algn="r" eaLnBrk="1" latinLnBrk="0" hangingPunct="1">
              <a:defRPr kumimoji="0" lang="de-DE"/>
            </a:lvl1pPr>
            <a:extLst/>
          </a:lstStyle>
          <a:p>
            <a:r>
              <a:rPr kumimoji="0" lang="de-DE"/>
              <a:t>Fotoalbumtitel durch Klicken hinzufügen</a:t>
            </a:r>
          </a:p>
        </p:txBody>
      </p:sp>
      <p:sp>
        <p:nvSpPr>
          <p:cNvPr id="30" name="Rectangle 7"/>
          <p:cNvSpPr>
            <a:spLocks/>
          </p:cNvSpPr>
          <p:nvPr/>
        </p:nvSpPr>
        <p:spPr>
          <a:xfrm>
            <a:off x="453736" y="5181600"/>
            <a:ext cx="8229600" cy="11430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extLst/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de-DE"/>
            </a:pPr>
            <a:endParaRPr kumimoji="0" lang="de-DE" sz="3200" b="0" i="1" u="none" strike="noStrike" kern="0" cap="none" spc="0" normalizeH="0" baseline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Rectangle 7"/>
          <p:cNvSpPr>
            <a:spLocks noGrp="1"/>
          </p:cNvSpPr>
          <p:nvPr>
            <p:ph type="body" sz="quarter" idx="10" hasCustomPrompt="1"/>
          </p:nvPr>
        </p:nvSpPr>
        <p:spPr>
          <a:xfrm>
            <a:off x="2133600" y="5133975"/>
            <a:ext cx="6386946" cy="1219200"/>
          </a:xfrm>
        </p:spPr>
        <p:txBody>
          <a:bodyPr vert="horz" tIns="0" anchor="t" anchorCtr="0">
            <a:noAutofit/>
          </a:bodyPr>
          <a:lstStyle>
            <a:lvl1pPr marL="0" marR="0" indent="0" algn="r" rtl="0" eaLnBrk="1" latinLnBrk="0" hangingPunct="1">
              <a:spcBef>
                <a:spcPct val="20000"/>
              </a:spcBef>
              <a:buFontTx/>
              <a:buNone/>
              <a:defRPr kumimoji="0" lang="de-DE"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de-DE"/>
              <a:t>Datum und andere Details durch Klicken hinzufügen</a:t>
            </a:r>
          </a:p>
        </p:txBody>
      </p:sp>
      <p:sp>
        <p:nvSpPr>
          <p:cNvPr id="27" name="Rectangle 6"/>
          <p:cNvSpPr>
            <a:spLocks noGrp="1"/>
          </p:cNvSpPr>
          <p:nvPr>
            <p:ph type="pic" sz="quarter" idx="11"/>
          </p:nvPr>
        </p:nvSpPr>
        <p:spPr>
          <a:xfrm>
            <a:off x="6096000" y="1600200"/>
            <a:ext cx="2286000" cy="2286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/>
          <a:lstStyle>
            <a:extLst/>
          </a:lstStyle>
          <a:p>
            <a:pPr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11" name="Rectangle 10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de-DE" sz="1200">
                <a:solidFill>
                  <a:schemeClr val="tx2"/>
                </a:solidFill>
              </a:rPr>
              <a:pPr/>
              <a:t>10.07.2017</a:t>
            </a:fld>
            <a:endParaRPr kumimoji="0" lang="de-DE"/>
          </a:p>
        </p:txBody>
      </p:sp>
      <p:sp>
        <p:nvSpPr>
          <p:cNvPr id="12" name="Rectangle 1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de-DE" sz="1200">
                <a:solidFill>
                  <a:schemeClr val="tx2"/>
                </a:solidFill>
              </a:rPr>
              <a:pPr algn="r"/>
              <a:t>‹Nr.›</a:t>
            </a:fld>
            <a:endParaRPr kumimoji="0" lang="de-DE"/>
          </a:p>
        </p:txBody>
      </p:sp>
      <p:sp>
        <p:nvSpPr>
          <p:cNvPr id="13" name="Rectangle 12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extLst/>
          </a:lstStyle>
          <a:p>
            <a:endParaRPr kumimoji="0" lang="de-DE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, Querforma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7"/>
          <p:cNvSpPr>
            <a:spLocks noGrp="1" noChangeAspect="1"/>
          </p:cNvSpPr>
          <p:nvPr>
            <p:ph type="pic" sz="quarter" idx="11"/>
          </p:nvPr>
        </p:nvSpPr>
        <p:spPr>
          <a:xfrm>
            <a:off x="4663440" y="3403823"/>
            <a:ext cx="4023360" cy="301752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15" name="Rectangle 7"/>
          <p:cNvSpPr>
            <a:spLocks noGrp="1" noChangeAspect="1"/>
          </p:cNvSpPr>
          <p:nvPr>
            <p:ph type="pic" sz="quarter" idx="12"/>
          </p:nvPr>
        </p:nvSpPr>
        <p:spPr>
          <a:xfrm>
            <a:off x="457200" y="3403823"/>
            <a:ext cx="4023360" cy="301752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26" name="Rectangle 7"/>
          <p:cNvSpPr>
            <a:spLocks noGrp="1" noChangeAspect="1"/>
          </p:cNvSpPr>
          <p:nvPr>
            <p:ph type="pic" sz="quarter" idx="13"/>
          </p:nvPr>
        </p:nvSpPr>
        <p:spPr>
          <a:xfrm>
            <a:off x="4663440" y="228600"/>
            <a:ext cx="4023360" cy="301752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27" name="Rectangle 11"/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228600"/>
            <a:ext cx="4023360" cy="3017520"/>
          </a:xfrm>
        </p:spPr>
        <p:txBody>
          <a:bodyPr anchor="b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de-DE"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6" name="Rectangle 5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de-DE" sz="1200">
                <a:solidFill>
                  <a:schemeClr val="tx2"/>
                </a:solidFill>
              </a:rPr>
              <a:pPr/>
              <a:t>10.07.2017</a:t>
            </a:fld>
            <a:endParaRPr kumimoji="0" lang="de-DE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de-DE" sz="1200">
                <a:solidFill>
                  <a:schemeClr val="tx2"/>
                </a:solidFill>
              </a:rPr>
              <a:pPr algn="r"/>
              <a:t>‹Nr.›</a:t>
            </a:fld>
            <a:endParaRPr kumimoji="0" lang="de-DE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extLst/>
          </a:lstStyle>
          <a:p>
            <a:endParaRPr kumimoji="0" lang="de-DE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, gemisc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spect="1"/>
          </p:cNvSpPr>
          <p:nvPr>
            <p:ph type="pic" sz="quarter" idx="11"/>
          </p:nvPr>
        </p:nvSpPr>
        <p:spPr>
          <a:xfrm>
            <a:off x="5067300" y="3436620"/>
            <a:ext cx="3649900" cy="2889504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29" name="Rectangle 7"/>
          <p:cNvSpPr>
            <a:spLocks noGrp="1" noChangeAspect="1"/>
          </p:cNvSpPr>
          <p:nvPr>
            <p:ph type="pic" sz="quarter" idx="12"/>
          </p:nvPr>
        </p:nvSpPr>
        <p:spPr>
          <a:xfrm>
            <a:off x="426720" y="384048"/>
            <a:ext cx="4457700" cy="59436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10" name="Rectangle 7"/>
          <p:cNvSpPr>
            <a:spLocks noGrp="1" noChangeAspect="1"/>
          </p:cNvSpPr>
          <p:nvPr>
            <p:ph type="pic" sz="quarter" idx="13"/>
          </p:nvPr>
        </p:nvSpPr>
        <p:spPr>
          <a:xfrm>
            <a:off x="5067300" y="389332"/>
            <a:ext cx="3657600" cy="2887269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5" name="Rectangle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de-DE" sz="1200">
                <a:solidFill>
                  <a:schemeClr val="tx2"/>
                </a:solidFill>
              </a:rPr>
              <a:pPr/>
              <a:t>10.07.2017</a:t>
            </a:fld>
            <a:endParaRPr kumimoji="0" lang="de-DE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de-DE" sz="1200">
                <a:solidFill>
                  <a:schemeClr val="tx2"/>
                </a:solidFill>
              </a:rPr>
              <a:pPr algn="r"/>
              <a:t>‹Nr.›</a:t>
            </a:fld>
            <a:endParaRPr kumimoji="0" lang="de-DE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extLst/>
          </a:lstStyle>
          <a:p>
            <a:endParaRPr kumimoji="0" lang="de-DE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4, Hochformat mit Überschrif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7"/>
          <p:cNvSpPr>
            <a:spLocks noGrp="1"/>
          </p:cNvSpPr>
          <p:nvPr>
            <p:ph type="pic" sz="quarter" idx="14"/>
          </p:nvPr>
        </p:nvSpPr>
        <p:spPr>
          <a:xfrm>
            <a:off x="2229297" y="228600"/>
            <a:ext cx="2285214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3" name="Rectangle 7"/>
          <p:cNvSpPr>
            <a:spLocks noGrp="1"/>
          </p:cNvSpPr>
          <p:nvPr>
            <p:ph type="pic" sz="quarter" idx="26"/>
          </p:nvPr>
        </p:nvSpPr>
        <p:spPr>
          <a:xfrm>
            <a:off x="2229297" y="3365392"/>
            <a:ext cx="2285214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10" name="Rectangle 7"/>
          <p:cNvSpPr>
            <a:spLocks noGrp="1" noChangeAspect="1"/>
          </p:cNvSpPr>
          <p:nvPr>
            <p:ph type="pic" sz="quarter" idx="25"/>
          </p:nvPr>
        </p:nvSpPr>
        <p:spPr>
          <a:xfrm>
            <a:off x="4672217" y="228600"/>
            <a:ext cx="2286000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27" name="Rectangle 7"/>
          <p:cNvSpPr>
            <a:spLocks noGrp="1"/>
          </p:cNvSpPr>
          <p:nvPr>
            <p:ph type="pic" sz="quarter" idx="27"/>
          </p:nvPr>
        </p:nvSpPr>
        <p:spPr>
          <a:xfrm>
            <a:off x="4667697" y="3365392"/>
            <a:ext cx="2285214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6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400497" y="1295400"/>
            <a:ext cx="1676400" cy="1905000"/>
          </a:xfrm>
        </p:spPr>
        <p:txBody>
          <a:bodyPr anchor="b" anchorCtr="0">
            <a:noAutofit/>
          </a:bodyPr>
          <a:lstStyle>
            <a:lvl1pPr marL="0" marR="0" indent="0" algn="r" rtl="0" eaLnBrk="1" latinLnBrk="0" hangingPunct="1">
              <a:spcBef>
                <a:spcPct val="20000"/>
              </a:spcBef>
              <a:buFontTx/>
              <a:buNone/>
              <a:defRPr kumimoji="0" lang="de-DE" sz="16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14" name="Rectangle 7"/>
          <p:cNvSpPr>
            <a:spLocks noGrp="1"/>
          </p:cNvSpPr>
          <p:nvPr>
            <p:ph type="body" sz="quarter" idx="29" hasCustomPrompt="1"/>
          </p:nvPr>
        </p:nvSpPr>
        <p:spPr>
          <a:xfrm>
            <a:off x="7086600" y="1295400"/>
            <a:ext cx="1676400" cy="1905000"/>
          </a:xfrm>
        </p:spPr>
        <p:txBody>
          <a:bodyPr anchor="b" anchorCtr="0"/>
          <a:lstStyle>
            <a:lvl1pPr marL="0" marR="0" indent="0" algn="l" eaLnBrk="1" latinLnBrk="0" hangingPunct="1">
              <a:buFontTx/>
              <a:buNone/>
              <a:defRPr kumimoji="0" lang="de-DE" sz="1600" baseline="0"/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4" name="Rectangle 7"/>
          <p:cNvSpPr>
            <a:spLocks noGrp="1"/>
          </p:cNvSpPr>
          <p:nvPr>
            <p:ph type="body" sz="quarter" idx="28" hasCustomPrompt="1"/>
          </p:nvPr>
        </p:nvSpPr>
        <p:spPr>
          <a:xfrm>
            <a:off x="400497" y="3352800"/>
            <a:ext cx="1676400" cy="1905000"/>
          </a:xfrm>
        </p:spPr>
        <p:txBody>
          <a:bodyPr anchor="t" anchorCtr="0"/>
          <a:lstStyle>
            <a:lvl1pPr marL="0" marR="0" indent="0" algn="r" eaLnBrk="1" latinLnBrk="0" hangingPunct="1">
              <a:buFontTx/>
              <a:buNone/>
              <a:defRPr kumimoji="0" lang="de-DE" sz="1600" baseline="0"/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13" name="Rectangle 7"/>
          <p:cNvSpPr>
            <a:spLocks noGrp="1"/>
          </p:cNvSpPr>
          <p:nvPr>
            <p:ph type="body" sz="quarter" idx="30" hasCustomPrompt="1"/>
          </p:nvPr>
        </p:nvSpPr>
        <p:spPr>
          <a:xfrm>
            <a:off x="7086600" y="3352800"/>
            <a:ext cx="1676400" cy="1905000"/>
          </a:xfrm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de-DE" sz="1600" baseline="0"/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11" name="Rectangle 10"/>
          <p:cNvSpPr>
            <a:spLocks noGrp="1"/>
          </p:cNvSpPr>
          <p:nvPr>
            <p:ph type="dt" sz="half" idx="31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de-DE" sz="1200">
                <a:solidFill>
                  <a:schemeClr val="tx2"/>
                </a:solidFill>
              </a:rPr>
              <a:pPr/>
              <a:t>10.07.2017</a:t>
            </a:fld>
            <a:endParaRPr kumimoji="0" lang="de-DE"/>
          </a:p>
        </p:txBody>
      </p:sp>
      <p:sp>
        <p:nvSpPr>
          <p:cNvPr id="12" name="Rectangle 11"/>
          <p:cNvSpPr>
            <a:spLocks noGrp="1"/>
          </p:cNvSpPr>
          <p:nvPr>
            <p:ph type="sldNum" sz="quarter" idx="32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de-DE" sz="1200">
                <a:solidFill>
                  <a:schemeClr val="tx2"/>
                </a:solidFill>
              </a:rPr>
              <a:pPr algn="r"/>
              <a:t>‹Nr.›</a:t>
            </a:fld>
            <a:endParaRPr kumimoji="0" lang="de-DE"/>
          </a:p>
        </p:txBody>
      </p:sp>
      <p:sp>
        <p:nvSpPr>
          <p:cNvPr id="15" name="Rectangle 14"/>
          <p:cNvSpPr>
            <a:spLocks noGrp="1"/>
          </p:cNvSpPr>
          <p:nvPr>
            <p:ph type="ftr" sz="quarter" idx="33"/>
          </p:nvPr>
        </p:nvSpPr>
        <p:spPr/>
        <p:txBody>
          <a:bodyPr/>
          <a:lstStyle>
            <a:extLst/>
          </a:lstStyle>
          <a:p>
            <a:endParaRPr kumimoji="0" lang="de-DE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4, Querforma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7"/>
          <p:cNvSpPr>
            <a:spLocks noGrp="1"/>
          </p:cNvSpPr>
          <p:nvPr>
            <p:ph type="pic" sz="quarter" idx="14"/>
          </p:nvPr>
        </p:nvSpPr>
        <p:spPr>
          <a:xfrm>
            <a:off x="926821" y="533400"/>
            <a:ext cx="3653297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8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926821" y="6172200"/>
            <a:ext cx="3657600" cy="304800"/>
          </a:xfrm>
        </p:spPr>
        <p:txBody>
          <a:bodyPr lIns="9144" anchor="t" anchorCtr="0"/>
          <a:lstStyle>
            <a:lvl1pPr marL="0" marR="0" indent="0" algn="l" eaLnBrk="1" latinLnBrk="0" hangingPunct="1">
              <a:buFontTx/>
              <a:buNone/>
              <a:defRPr kumimoji="0" lang="de-DE" sz="1600" baseline="0"/>
            </a:lvl1pPr>
            <a:extLst/>
          </a:lstStyle>
          <a:p>
            <a:pPr lvl="0"/>
            <a:r>
              <a:rPr kumimoji="0" lang="de-DE"/>
              <a:t>Beschriftung durch Klicken hinzufügen</a:t>
            </a:r>
          </a:p>
        </p:txBody>
      </p:sp>
      <p:sp>
        <p:nvSpPr>
          <p:cNvPr id="9" name="Rectangle 7"/>
          <p:cNvSpPr>
            <a:spLocks noGrp="1"/>
          </p:cNvSpPr>
          <p:nvPr>
            <p:ph type="pic" sz="quarter" idx="17"/>
          </p:nvPr>
        </p:nvSpPr>
        <p:spPr>
          <a:xfrm>
            <a:off x="4660621" y="533400"/>
            <a:ext cx="36576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6" name="Rectangle 7"/>
          <p:cNvSpPr>
            <a:spLocks noGrp="1"/>
          </p:cNvSpPr>
          <p:nvPr>
            <p:ph type="pic" sz="quarter" idx="18"/>
          </p:nvPr>
        </p:nvSpPr>
        <p:spPr>
          <a:xfrm>
            <a:off x="926821" y="3352800"/>
            <a:ext cx="36576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14" name="Rectangle 7"/>
          <p:cNvSpPr>
            <a:spLocks noGrp="1"/>
          </p:cNvSpPr>
          <p:nvPr>
            <p:ph type="pic" sz="quarter" idx="19"/>
          </p:nvPr>
        </p:nvSpPr>
        <p:spPr>
          <a:xfrm>
            <a:off x="4660621" y="3352800"/>
            <a:ext cx="36576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4" name="Rectangle 7"/>
          <p:cNvSpPr>
            <a:spLocks noGrp="1"/>
          </p:cNvSpPr>
          <p:nvPr>
            <p:ph type="body" sz="quarter" idx="22" hasCustomPrompt="1"/>
          </p:nvPr>
        </p:nvSpPr>
        <p:spPr>
          <a:xfrm>
            <a:off x="926821" y="152400"/>
            <a:ext cx="3657600" cy="304800"/>
          </a:xfrm>
        </p:spPr>
        <p:txBody>
          <a:bodyPr lIns="9144" anchor="t" anchorCtr="0"/>
          <a:lstStyle>
            <a:lvl1pPr marL="0" marR="0" indent="0" algn="l" eaLnBrk="1" latinLnBrk="0" hangingPunct="1">
              <a:buFontTx/>
              <a:buNone/>
              <a:defRPr kumimoji="0" lang="de-DE" sz="1600" baseline="0"/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18" name="Rectangle 7"/>
          <p:cNvSpPr>
            <a:spLocks noGrp="1"/>
          </p:cNvSpPr>
          <p:nvPr>
            <p:ph type="body" sz="quarter" idx="23" hasCustomPrompt="1"/>
          </p:nvPr>
        </p:nvSpPr>
        <p:spPr>
          <a:xfrm>
            <a:off x="4660621" y="6172200"/>
            <a:ext cx="3657600" cy="304800"/>
          </a:xfrm>
        </p:spPr>
        <p:txBody>
          <a:bodyPr lIns="9144" anchor="t" anchorCtr="0"/>
          <a:lstStyle>
            <a:lvl1pPr marL="0" marR="0" indent="0" algn="l" eaLnBrk="1" latinLnBrk="0" hangingPunct="1">
              <a:buFontTx/>
              <a:buNone/>
              <a:defRPr kumimoji="0" lang="de-DE" sz="1600" baseline="0"/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16" name="Rectangle 7"/>
          <p:cNvSpPr>
            <a:spLocks noGrp="1"/>
          </p:cNvSpPr>
          <p:nvPr>
            <p:ph type="body" sz="quarter" idx="24" hasCustomPrompt="1"/>
          </p:nvPr>
        </p:nvSpPr>
        <p:spPr>
          <a:xfrm>
            <a:off x="4660621" y="152400"/>
            <a:ext cx="3657600" cy="304800"/>
          </a:xfrm>
        </p:spPr>
        <p:txBody>
          <a:bodyPr lIns="9144" anchor="t" anchorCtr="0"/>
          <a:lstStyle>
            <a:lvl1pPr marL="0" marR="0" indent="0" algn="l" eaLnBrk="1" latinLnBrk="0" hangingPunct="1">
              <a:buFontTx/>
              <a:buNone/>
              <a:defRPr kumimoji="0" lang="de-DE" sz="1600" baseline="0"/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10" name="Rectangle 9"/>
          <p:cNvSpPr>
            <a:spLocks noGrp="1"/>
          </p:cNvSpPr>
          <p:nvPr>
            <p:ph type="dt" sz="half" idx="25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de-DE" sz="1200">
                <a:solidFill>
                  <a:schemeClr val="tx2"/>
                </a:solidFill>
              </a:rPr>
              <a:pPr/>
              <a:t>10.07.2017</a:t>
            </a:fld>
            <a:endParaRPr kumimoji="0" lang="de-DE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de-DE" sz="1200">
                <a:solidFill>
                  <a:schemeClr val="tx2"/>
                </a:solidFill>
              </a:rPr>
              <a:pPr algn="r"/>
              <a:t>‹Nr.›</a:t>
            </a:fld>
            <a:endParaRPr kumimoji="0" lang="de-DE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27"/>
          </p:nvPr>
        </p:nvSpPr>
        <p:spPr/>
        <p:txBody>
          <a:bodyPr/>
          <a:lstStyle>
            <a:extLst/>
          </a:lstStyle>
          <a:p>
            <a:endParaRPr kumimoji="0" lang="de-DE"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4, Hochformat mit großer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7"/>
          <p:cNvSpPr>
            <a:spLocks noGrp="1"/>
          </p:cNvSpPr>
          <p:nvPr>
            <p:ph type="pic" sz="quarter" idx="14"/>
          </p:nvPr>
        </p:nvSpPr>
        <p:spPr>
          <a:xfrm>
            <a:off x="152400" y="1524000"/>
            <a:ext cx="2106985" cy="2809311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30" name="Rectangle 7"/>
          <p:cNvSpPr>
            <a:spLocks noGrp="1"/>
          </p:cNvSpPr>
          <p:nvPr>
            <p:ph type="pic" sz="quarter" idx="31"/>
          </p:nvPr>
        </p:nvSpPr>
        <p:spPr>
          <a:xfrm>
            <a:off x="4546600" y="1524000"/>
            <a:ext cx="2106985" cy="2809311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7" name="Rectangle 7"/>
          <p:cNvSpPr>
            <a:spLocks noGrp="1"/>
          </p:cNvSpPr>
          <p:nvPr>
            <p:ph type="pic" sz="quarter" idx="30"/>
          </p:nvPr>
        </p:nvSpPr>
        <p:spPr>
          <a:xfrm>
            <a:off x="2349060" y="1524000"/>
            <a:ext cx="2106985" cy="2809311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29" name="Rectangle 7"/>
          <p:cNvSpPr>
            <a:spLocks noGrp="1"/>
          </p:cNvSpPr>
          <p:nvPr>
            <p:ph type="pic" sz="quarter" idx="32"/>
          </p:nvPr>
        </p:nvSpPr>
        <p:spPr>
          <a:xfrm>
            <a:off x="6740166" y="1524000"/>
            <a:ext cx="2106985" cy="2809311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24" name="Rectangle 7"/>
          <p:cNvSpPr>
            <a:spLocks noGrp="1"/>
          </p:cNvSpPr>
          <p:nvPr>
            <p:ph type="body" sz="quarter" idx="29" hasCustomPrompt="1"/>
          </p:nvPr>
        </p:nvSpPr>
        <p:spPr>
          <a:xfrm>
            <a:off x="152400" y="4495800"/>
            <a:ext cx="8763000" cy="1905000"/>
          </a:xfrm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de-DE" sz="2400" baseline="0"/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8" name="Rectangle 7"/>
          <p:cNvSpPr>
            <a:spLocks noGrp="1"/>
          </p:cNvSpPr>
          <p:nvPr>
            <p:ph type="dt" sz="half" idx="33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de-DE" sz="1200">
                <a:solidFill>
                  <a:schemeClr val="tx2"/>
                </a:solidFill>
              </a:rPr>
              <a:pPr/>
              <a:t>10.07.2017</a:t>
            </a:fld>
            <a:endParaRPr kumimoji="0" lang="de-DE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34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de-DE" sz="1200">
                <a:solidFill>
                  <a:schemeClr val="tx2"/>
                </a:solidFill>
              </a:rPr>
              <a:pPr algn="r"/>
              <a:t>‹Nr.›</a:t>
            </a:fld>
            <a:endParaRPr kumimoji="0" lang="de-DE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35"/>
          </p:nvPr>
        </p:nvSpPr>
        <p:spPr/>
        <p:txBody>
          <a:bodyPr/>
          <a:lstStyle>
            <a:extLst/>
          </a:lstStyle>
          <a:p>
            <a:endParaRPr kumimoji="0" lang="de-DE"/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4: 1 Hochformat mit 3 Querform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7"/>
          <p:cNvSpPr>
            <a:spLocks noGrp="1"/>
          </p:cNvSpPr>
          <p:nvPr>
            <p:ph type="pic" sz="quarter" idx="14"/>
          </p:nvPr>
        </p:nvSpPr>
        <p:spPr>
          <a:xfrm>
            <a:off x="685800" y="257665"/>
            <a:ext cx="4617720" cy="6172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4" name="Rectangle 7"/>
          <p:cNvSpPr>
            <a:spLocks noGrp="1" noChangeAspect="1"/>
          </p:cNvSpPr>
          <p:nvPr>
            <p:ph type="pic" sz="quarter" idx="18"/>
          </p:nvPr>
        </p:nvSpPr>
        <p:spPr>
          <a:xfrm>
            <a:off x="5788848" y="257665"/>
            <a:ext cx="2438402" cy="1828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6" name="Rectangle 7"/>
          <p:cNvSpPr>
            <a:spLocks noGrp="1" noChangeAspect="1"/>
          </p:cNvSpPr>
          <p:nvPr>
            <p:ph type="pic" sz="quarter" idx="22"/>
          </p:nvPr>
        </p:nvSpPr>
        <p:spPr>
          <a:xfrm>
            <a:off x="5788848" y="2432657"/>
            <a:ext cx="2438402" cy="1828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14" name="Rectangle 7"/>
          <p:cNvSpPr>
            <a:spLocks noGrp="1" noChangeAspect="1"/>
          </p:cNvSpPr>
          <p:nvPr>
            <p:ph type="pic" sz="quarter" idx="23"/>
          </p:nvPr>
        </p:nvSpPr>
        <p:spPr>
          <a:xfrm>
            <a:off x="5788848" y="4607649"/>
            <a:ext cx="2438402" cy="1828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7" name="Rectangle 6"/>
          <p:cNvSpPr>
            <a:spLocks noGrp="1"/>
          </p:cNvSpPr>
          <p:nvPr>
            <p:ph type="dt" sz="half" idx="24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de-DE" sz="1200">
                <a:solidFill>
                  <a:schemeClr val="tx2"/>
                </a:solidFill>
              </a:rPr>
              <a:pPr/>
              <a:t>10.07.2017</a:t>
            </a:fld>
            <a:endParaRPr kumimoji="0" lang="de-DE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de-DE" sz="1200">
                <a:solidFill>
                  <a:schemeClr val="tx2"/>
                </a:solidFill>
              </a:rPr>
              <a:pPr algn="r"/>
              <a:t>‹Nr.›</a:t>
            </a:fld>
            <a:endParaRPr kumimoji="0" lang="de-DE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26"/>
          </p:nvPr>
        </p:nvSpPr>
        <p:spPr/>
        <p:txBody>
          <a:bodyPr/>
          <a:lstStyle>
            <a:extLst/>
          </a:lstStyle>
          <a:p>
            <a:endParaRPr kumimoji="0" lang="de-DE"/>
          </a:p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5: 3 Querformat mit 2 Hochform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7"/>
          <p:cNvSpPr>
            <a:spLocks noGrp="1"/>
          </p:cNvSpPr>
          <p:nvPr>
            <p:ph type="pic" sz="quarter" idx="14"/>
          </p:nvPr>
        </p:nvSpPr>
        <p:spPr>
          <a:xfrm>
            <a:off x="609600" y="3429000"/>
            <a:ext cx="2070154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27" name="Rectangle 7"/>
          <p:cNvSpPr>
            <a:spLocks noGrp="1"/>
          </p:cNvSpPr>
          <p:nvPr>
            <p:ph type="pic" sz="quarter" idx="17"/>
          </p:nvPr>
        </p:nvSpPr>
        <p:spPr>
          <a:xfrm>
            <a:off x="3033848" y="228600"/>
            <a:ext cx="5562600" cy="417195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31" name="Rectangle 7"/>
          <p:cNvSpPr>
            <a:spLocks noGrp="1"/>
          </p:cNvSpPr>
          <p:nvPr>
            <p:ph type="pic" sz="quarter" idx="26"/>
          </p:nvPr>
        </p:nvSpPr>
        <p:spPr>
          <a:xfrm>
            <a:off x="609600" y="228600"/>
            <a:ext cx="2070154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26" name="Rectangle 7"/>
          <p:cNvSpPr>
            <a:spLocks noGrp="1" noChangeAspect="1"/>
          </p:cNvSpPr>
          <p:nvPr>
            <p:ph type="pic" sz="quarter" idx="27"/>
          </p:nvPr>
        </p:nvSpPr>
        <p:spPr>
          <a:xfrm>
            <a:off x="5943600" y="4495800"/>
            <a:ext cx="2666999" cy="187452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23" name="Rectangle 7"/>
          <p:cNvSpPr>
            <a:spLocks noGrp="1" noChangeAspect="1"/>
          </p:cNvSpPr>
          <p:nvPr>
            <p:ph type="pic" sz="quarter" idx="28"/>
          </p:nvPr>
        </p:nvSpPr>
        <p:spPr>
          <a:xfrm>
            <a:off x="3033848" y="4495800"/>
            <a:ext cx="2757352" cy="187452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7" name="Rectangle 6"/>
          <p:cNvSpPr>
            <a:spLocks noGrp="1"/>
          </p:cNvSpPr>
          <p:nvPr>
            <p:ph type="dt" sz="half" idx="29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de-DE" sz="1200">
                <a:solidFill>
                  <a:schemeClr val="tx2"/>
                </a:solidFill>
              </a:rPr>
              <a:pPr/>
              <a:t>10.07.2017</a:t>
            </a:fld>
            <a:endParaRPr kumimoji="0" lang="de-DE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30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de-DE" sz="1200">
                <a:solidFill>
                  <a:schemeClr val="tx2"/>
                </a:solidFill>
              </a:rPr>
              <a:pPr algn="r"/>
              <a:t>‹Nr.›</a:t>
            </a:fld>
            <a:endParaRPr kumimoji="0" lang="de-DE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31"/>
          </p:nvPr>
        </p:nvSpPr>
        <p:spPr/>
        <p:txBody>
          <a:bodyPr/>
          <a:lstStyle>
            <a:extLst/>
          </a:lstStyle>
          <a:p>
            <a:endParaRPr kumimoji="0" lang="de-DE"/>
          </a:p>
        </p:txBody>
      </p:sp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5: 3 Hochformat mit 2 Querform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7"/>
          <p:cNvSpPr>
            <a:spLocks noGrp="1"/>
          </p:cNvSpPr>
          <p:nvPr>
            <p:ph type="pic" sz="quarter" idx="26"/>
          </p:nvPr>
        </p:nvSpPr>
        <p:spPr>
          <a:xfrm>
            <a:off x="512134" y="3124200"/>
            <a:ext cx="2606040" cy="32766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23" name="Rectangle 7"/>
          <p:cNvSpPr>
            <a:spLocks noGrp="1"/>
          </p:cNvSpPr>
          <p:nvPr>
            <p:ph type="pic" sz="quarter" idx="29"/>
          </p:nvPr>
        </p:nvSpPr>
        <p:spPr>
          <a:xfrm>
            <a:off x="512134" y="228600"/>
            <a:ext cx="39624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30" name="Rectangle 7"/>
          <p:cNvSpPr>
            <a:spLocks noGrp="1"/>
          </p:cNvSpPr>
          <p:nvPr>
            <p:ph type="pic" sz="quarter" idx="30"/>
          </p:nvPr>
        </p:nvSpPr>
        <p:spPr>
          <a:xfrm>
            <a:off x="4718374" y="228600"/>
            <a:ext cx="39624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22" name="Rectangle 7"/>
          <p:cNvSpPr>
            <a:spLocks noGrp="1"/>
          </p:cNvSpPr>
          <p:nvPr>
            <p:ph type="pic" sz="quarter" idx="27"/>
          </p:nvPr>
        </p:nvSpPr>
        <p:spPr>
          <a:xfrm>
            <a:off x="3293434" y="3124200"/>
            <a:ext cx="2606040" cy="32766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31" name="Rectangle 7"/>
          <p:cNvSpPr>
            <a:spLocks noGrp="1"/>
          </p:cNvSpPr>
          <p:nvPr>
            <p:ph type="pic" sz="quarter" idx="28"/>
          </p:nvPr>
        </p:nvSpPr>
        <p:spPr>
          <a:xfrm>
            <a:off x="6074734" y="3124200"/>
            <a:ext cx="2606040" cy="32766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7" name="Rectangle 6"/>
          <p:cNvSpPr>
            <a:spLocks noGrp="1"/>
          </p:cNvSpPr>
          <p:nvPr>
            <p:ph type="dt" sz="half" idx="31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de-DE" sz="1200">
                <a:solidFill>
                  <a:schemeClr val="tx2"/>
                </a:solidFill>
              </a:rPr>
              <a:pPr/>
              <a:t>10.07.2017</a:t>
            </a:fld>
            <a:endParaRPr kumimoji="0" lang="de-DE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32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de-DE" sz="1200">
                <a:solidFill>
                  <a:schemeClr val="tx2"/>
                </a:solidFill>
              </a:rPr>
              <a:pPr algn="r"/>
              <a:t>‹Nr.›</a:t>
            </a:fld>
            <a:endParaRPr kumimoji="0" lang="de-DE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33"/>
          </p:nvPr>
        </p:nvSpPr>
        <p:spPr/>
        <p:txBody>
          <a:bodyPr/>
          <a:lstStyle>
            <a:extLst/>
          </a:lstStyle>
          <a:p>
            <a:endParaRPr kumimoji="0" lang="de-DE"/>
          </a:p>
        </p:txBody>
      </p:sp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adratisch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¥ل云玗İαЂôÁûÂÚ丫:Pïçtúrê Plå¢éhõlðér 表¥鷗字㌍ 表_W 3"/>
          <p:cNvSpPr>
            <a:spLocks noGrp="1" noChangeAspect="1"/>
          </p:cNvSpPr>
          <p:nvPr>
            <p:ph type="pic" sz="quarter" idx="10"/>
          </p:nvPr>
        </p:nvSpPr>
        <p:spPr>
          <a:xfrm>
            <a:off x="3050273" y="1600200"/>
            <a:ext cx="3198127" cy="32004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7" name="W¥ل云玗İαЂÕØÚáÛ丫:Téxt Plàçèhòlðêr 表¥鷗字㌍_W 6"/>
          <p:cNvSpPr>
            <a:spLocks noGrp="1"/>
          </p:cNvSpPr>
          <p:nvPr>
            <p:ph type="body" sz="quarter" idx="15" hasCustomPrompt="1"/>
          </p:nvPr>
        </p:nvSpPr>
        <p:spPr>
          <a:xfrm>
            <a:off x="3048000" y="4876800"/>
            <a:ext cx="3200400" cy="1295400"/>
          </a:xfrm>
        </p:spPr>
        <p:txBody>
          <a:bodyPr tIns="91440" rIns="9144" bIns="91440" anchor="t"/>
          <a:lstStyle>
            <a:lvl1pPr marL="0" marR="0" indent="0" algn="l" eaLnBrk="1" latinLnBrk="0" hangingPunct="1">
              <a:buFontTx/>
              <a:buNone/>
              <a:defRPr kumimoji="0" lang="de-DE" sz="1800" i="0"/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de-DE" sz="1200">
                <a:solidFill>
                  <a:schemeClr val="tx2"/>
                </a:solidFill>
              </a:rPr>
              <a:pPr/>
              <a:t>10.07.2017</a:t>
            </a:fld>
            <a:endParaRPr kumimoji="0" lang="de-DE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de-DE" sz="1200">
                <a:solidFill>
                  <a:schemeClr val="tx2"/>
                </a:solidFill>
              </a:rPr>
              <a:pPr algn="r"/>
              <a:t>‹Nr.›</a:t>
            </a:fld>
            <a:endParaRPr kumimoji="0" lang="de-DE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kumimoji="0" lang="de-DE"/>
          </a:p>
        </p:txBody>
      </p:sp>
    </p:spTree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, quadratisch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¥ل云玗İαЂôÁûÂÚ丫:Pïçtúrê Plå¢éhõlðér 表¥鷗字㌍ 表_W 3"/>
          <p:cNvSpPr>
            <a:spLocks noGrp="1" noChangeAspect="1"/>
          </p:cNvSpPr>
          <p:nvPr>
            <p:ph type="pic" sz="quarter" idx="10"/>
          </p:nvPr>
        </p:nvSpPr>
        <p:spPr>
          <a:xfrm>
            <a:off x="4955273" y="1371600"/>
            <a:ext cx="3198127" cy="32004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6" name="W¥ل云玗İαЂôÁûÂÚ丫:Pïçtúrê Plå¢éhõlðér 表¥鷗字㌍ 表_W 5"/>
          <p:cNvSpPr>
            <a:spLocks noGrp="1" noChangeAspect="1"/>
          </p:cNvSpPr>
          <p:nvPr>
            <p:ph type="pic" sz="quarter" idx="14"/>
          </p:nvPr>
        </p:nvSpPr>
        <p:spPr>
          <a:xfrm>
            <a:off x="1143000" y="1371600"/>
            <a:ext cx="3198127" cy="32004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7" name="W¥ل云玗İαЂÕØÚáÛ丫:Téxt Plàçèhòlðêr 表¥鷗字㌍_W 6"/>
          <p:cNvSpPr>
            <a:spLocks noGrp="1"/>
          </p:cNvSpPr>
          <p:nvPr>
            <p:ph type="body" sz="quarter" idx="15" hasCustomPrompt="1"/>
          </p:nvPr>
        </p:nvSpPr>
        <p:spPr>
          <a:xfrm>
            <a:off x="4953000" y="4648200"/>
            <a:ext cx="3200400" cy="1295400"/>
          </a:xfrm>
        </p:spPr>
        <p:txBody>
          <a:bodyPr tIns="91440" rIns="9144" bIns="91440" anchor="t"/>
          <a:lstStyle>
            <a:lvl1pPr marL="0" marR="0" indent="0" algn="l" eaLnBrk="1" latinLnBrk="0" hangingPunct="1">
              <a:buFontTx/>
              <a:buNone/>
              <a:defRPr kumimoji="0" lang="de-DE" sz="1800" i="0"/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8" name="W¥ل云玗İαЂÕØÚáÛ丫:Téxt Plàçèhòlðêr 表¥鷗字㌍_W 7"/>
          <p:cNvSpPr>
            <a:spLocks noGrp="1"/>
          </p:cNvSpPr>
          <p:nvPr>
            <p:ph type="body" sz="quarter" idx="16" hasCustomPrompt="1"/>
          </p:nvPr>
        </p:nvSpPr>
        <p:spPr>
          <a:xfrm>
            <a:off x="1143000" y="4648200"/>
            <a:ext cx="3200400" cy="1295400"/>
          </a:xfrm>
        </p:spPr>
        <p:txBody>
          <a:bodyPr tIns="91440" rIns="9144" bIns="91440" anchor="t"/>
          <a:lstStyle>
            <a:lvl1pPr marL="0" marR="0" indent="0" algn="l" eaLnBrk="1" latinLnBrk="0" hangingPunct="1">
              <a:buFontTx/>
              <a:buNone/>
              <a:defRPr kumimoji="0" lang="de-DE" sz="1800" i="0"/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9" name="Rectangle 8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de-DE" sz="1200">
                <a:solidFill>
                  <a:schemeClr val="tx2"/>
                </a:solidFill>
              </a:rPr>
              <a:pPr/>
              <a:t>10.07.2017</a:t>
            </a:fld>
            <a:endParaRPr kumimoji="0" lang="de-DE"/>
          </a:p>
        </p:txBody>
      </p:sp>
      <p:sp>
        <p:nvSpPr>
          <p:cNvPr id="10" name="Rectangle 9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de-DE" sz="1200">
                <a:solidFill>
                  <a:schemeClr val="tx2"/>
                </a:solidFill>
              </a:rPr>
              <a:pPr algn="r"/>
              <a:t>‹Nr.›</a:t>
            </a:fld>
            <a:endParaRPr kumimoji="0" lang="de-DE"/>
          </a:p>
        </p:txBody>
      </p:sp>
      <p:sp>
        <p:nvSpPr>
          <p:cNvPr id="11" name="Rectangle 10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extLst/>
          </a:lstStyle>
          <a:p>
            <a:endParaRPr kumimoji="0" lang="de-DE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Querforma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Grp="1" noChangeAspect="1"/>
          </p:cNvSpPr>
          <p:nvPr>
            <p:ph type="pic" sz="quarter" idx="10"/>
          </p:nvPr>
        </p:nvSpPr>
        <p:spPr>
          <a:xfrm>
            <a:off x="914400" y="294590"/>
            <a:ext cx="7467600" cy="56007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7" name="Rectangle 5"/>
          <p:cNvSpPr>
            <a:spLocks noGrp="1"/>
          </p:cNvSpPr>
          <p:nvPr>
            <p:ph type="body" sz="quarter" idx="11" hasCustomPrompt="1"/>
          </p:nvPr>
        </p:nvSpPr>
        <p:spPr>
          <a:xfrm>
            <a:off x="914400" y="6019800"/>
            <a:ext cx="7467600" cy="381000"/>
          </a:xfrm>
        </p:spPr>
        <p:txBody>
          <a:bodyPr rIns="9144"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de-DE"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de-DE" sz="1200">
                <a:solidFill>
                  <a:schemeClr val="tx2"/>
                </a:solidFill>
              </a:rPr>
              <a:pPr/>
              <a:t>10.07.2017</a:t>
            </a:fld>
            <a:endParaRPr kumimoji="0" lang="de-DE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de-DE" sz="1200">
                <a:solidFill>
                  <a:schemeClr val="tx2"/>
                </a:solidFill>
              </a:rPr>
              <a:pPr algn="r"/>
              <a:t>‹Nr.›</a:t>
            </a:fld>
            <a:endParaRPr kumimoji="0" lang="de-DE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extLst/>
          </a:lstStyle>
          <a:p>
            <a:endParaRPr kumimoji="0" lang="de-DE"/>
          </a:p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W¥ل云玗İαЂôÁûÂÚ丫:Pïçtúrê Plå¢éhõlðér 表¥鷗字㌍ 表_W 2"/>
          <p:cNvSpPr>
            <a:spLocks noGrp="1"/>
          </p:cNvSpPr>
          <p:nvPr>
            <p:ph type="pic" sz="quarter" idx="30"/>
          </p:nvPr>
        </p:nvSpPr>
        <p:spPr>
          <a:xfrm>
            <a:off x="457200" y="2057400"/>
            <a:ext cx="82296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4" name="W¥ل云玗İαЂÕØÚáÛ丫:Téxt Plàçèhòlðêr 表¥鷗字㌍_W 3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4876800"/>
            <a:ext cx="8229600" cy="1447800"/>
          </a:xfrm>
        </p:spPr>
        <p:txBody>
          <a:bodyPr tIns="91440" rIns="9144" bIns="91440" anchor="t"/>
          <a:lstStyle>
            <a:lvl1pPr marL="0" marR="0" indent="0" algn="l" eaLnBrk="1" latinLnBrk="0" hangingPunct="1">
              <a:buFontTx/>
              <a:buNone/>
              <a:defRPr kumimoji="0" lang="de-DE" sz="1800" i="0"/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31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de-DE" sz="1200">
                <a:solidFill>
                  <a:schemeClr val="tx2"/>
                </a:solidFill>
              </a:rPr>
              <a:pPr/>
              <a:t>10.07.2017</a:t>
            </a:fld>
            <a:endParaRPr kumimoji="0" lang="de-DE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32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de-DE" sz="1200">
                <a:solidFill>
                  <a:schemeClr val="tx2"/>
                </a:solidFill>
              </a:rPr>
              <a:pPr algn="r"/>
              <a:t>‹Nr.›</a:t>
            </a:fld>
            <a:endParaRPr kumimoji="0" lang="de-DE"/>
          </a:p>
        </p:txBody>
      </p:sp>
      <p:sp>
        <p:nvSpPr>
          <p:cNvPr id="7" name="Rectangle 6"/>
          <p:cNvSpPr>
            <a:spLocks noGrp="1"/>
          </p:cNvSpPr>
          <p:nvPr>
            <p:ph type="ftr" sz="quarter" idx="33"/>
          </p:nvPr>
        </p:nvSpPr>
        <p:spPr/>
        <p:txBody>
          <a:bodyPr/>
          <a:lstStyle>
            <a:extLst/>
          </a:lstStyle>
          <a:p>
            <a:endParaRPr kumimoji="0" lang="de-DE"/>
          </a:p>
        </p:txBody>
      </p:sp>
    </p:spTree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3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extLst/>
          </a:lstStyle>
          <a:p>
            <a:pPr eaLnBrk="1" latinLnBrk="0" hangingPunct="1"/>
            <a:r>
              <a:rPr lang="de-DE" smtClean="0"/>
              <a:t>Titelmasterformat durch Klicken bearbeiten</a:t>
            </a:r>
            <a:endParaRPr/>
          </a:p>
        </p:txBody>
      </p:sp>
      <p:sp>
        <p:nvSpPr>
          <p:cNvPr id="14" name="Rectangle 6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/>
          </a:p>
        </p:txBody>
      </p:sp>
      <p:sp>
        <p:nvSpPr>
          <p:cNvPr id="2" name="Rectangle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B2EC6F-6501-4E04-BD6C-A8A6CABB2C5B}" type="datetimeFigureOut">
              <a:pPr/>
              <a:t>7/10/2017</a:t>
            </a:fld>
            <a:endParaRPr kumimoji="0" lang="de-DE"/>
          </a:p>
        </p:txBody>
      </p:sp>
      <p:sp>
        <p:nvSpPr>
          <p:cNvPr id="27" name="Rectangle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de-DE"/>
          </a:p>
        </p:txBody>
      </p:sp>
      <p:sp>
        <p:nvSpPr>
          <p:cNvPr id="24" name="Rectangl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3B0023-0CED-47F7-85AE-654F0B232C29}" type="slidenum">
              <a:pPr/>
              <a:t>‹Nr.›</a:t>
            </a:fld>
            <a:endParaRPr kumimoji="0" lang="de-DE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Hochforma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8"/>
          <p:cNvSpPr>
            <a:spLocks noGrp="1"/>
          </p:cNvSpPr>
          <p:nvPr>
            <p:ph type="pic" sz="quarter" idx="10"/>
          </p:nvPr>
        </p:nvSpPr>
        <p:spPr>
          <a:xfrm>
            <a:off x="419375" y="233241"/>
            <a:ext cx="4640305" cy="61722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13" name="Rectangle 6"/>
          <p:cNvSpPr>
            <a:spLocks noGrp="1"/>
          </p:cNvSpPr>
          <p:nvPr>
            <p:ph type="body" sz="quarter" idx="11" hasCustomPrompt="1"/>
          </p:nvPr>
        </p:nvSpPr>
        <p:spPr>
          <a:xfrm>
            <a:off x="5257800" y="3048000"/>
            <a:ext cx="3505200" cy="3352800"/>
          </a:xfrm>
        </p:spPr>
        <p:txBody>
          <a:bodyPr tIns="91440" bIns="91440" anchor="b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de-DE"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de-DE" sz="1200">
                <a:solidFill>
                  <a:schemeClr val="tx2"/>
                </a:solidFill>
              </a:rPr>
              <a:pPr/>
              <a:t>10.07.2017</a:t>
            </a:fld>
            <a:endParaRPr kumimoji="0" lang="de-DE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de-DE" sz="1200">
                <a:solidFill>
                  <a:schemeClr val="tx2"/>
                </a:solidFill>
              </a:rPr>
              <a:pPr algn="r"/>
              <a:t>‹Nr.›</a:t>
            </a:fld>
            <a:endParaRPr kumimoji="0" lang="de-DE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extLst/>
          </a:lstStyle>
          <a:p>
            <a:endParaRPr kumimoji="0" lang="de-DE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Querformat (Vollbil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6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  <a:noFill/>
          <a:ln w="25400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>
              <a:buFontTx/>
              <a:buNone/>
            </a:pPr>
            <a:r>
              <a:rPr kumimoji="0" lang="de-DE" i="0"/>
              <a:t>Ganzseitiges Bild</a:t>
            </a:r>
            <a:r>
              <a:rPr kumimoji="0" lang="de-DE" i="0" baseline="0"/>
              <a:t> durch Klicken auf Symbol </a:t>
            </a:r>
            <a:r>
              <a:rPr kumimoji="0" lang="de-DE" i="0"/>
              <a:t>hinzufügen</a:t>
            </a:r>
            <a:endParaRPr kumimoji="0" lang="de-DE" i="0" baseline="0"/>
          </a:p>
          <a:p>
            <a:pPr marL="0" marR="0" indent="0" algn="ctr">
              <a:buFontTx/>
              <a:buNone/>
            </a:pPr>
            <a:endParaRPr kumimoji="0" lang="de-DE" i="0"/>
          </a:p>
          <a:p>
            <a:pPr algn="ctr">
              <a:buFontTx/>
              <a:buNone/>
            </a:pPr>
            <a:endParaRPr kumimoji="0" lang="de-DE" i="0"/>
          </a:p>
          <a:p>
            <a:pPr algn="ctr">
              <a:buFontTx/>
              <a:buNone/>
            </a:pPr>
            <a:endParaRPr kumimoji="0" lang="de-DE" i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bumabschnit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2"/>
          <p:cNvSpPr>
            <a:spLocks noGrp="1"/>
          </p:cNvSpPr>
          <p:nvPr>
            <p:ph type="title" hasCustomPrompt="1"/>
          </p:nvPr>
        </p:nvSpPr>
        <p:spPr>
          <a:xfrm>
            <a:off x="752670" y="4572000"/>
            <a:ext cx="7781730" cy="990600"/>
          </a:xfrm>
        </p:spPr>
        <p:txBody>
          <a:bodyPr vert="horz" bIns="0" anchor="b" anchorCtr="0"/>
          <a:lstStyle>
            <a:lvl1pPr eaLnBrk="1" latinLnBrk="0" hangingPunct="1">
              <a:defRPr kumimoji="0" lang="de-DE" baseline="0"/>
            </a:lvl1pPr>
            <a:extLst/>
          </a:lstStyle>
          <a:p>
            <a:r>
              <a:rPr kumimoji="0" lang="de-DE"/>
              <a:t>Abschnittstitel durch Klicken hinzufügen</a:t>
            </a:r>
          </a:p>
        </p:txBody>
      </p:sp>
      <p:sp>
        <p:nvSpPr>
          <p:cNvPr id="27" name="Rectangle 11"/>
          <p:cNvSpPr>
            <a:spLocks noGrp="1"/>
          </p:cNvSpPr>
          <p:nvPr>
            <p:ph type="body" sz="quarter" idx="14" hasCustomPrompt="1"/>
          </p:nvPr>
        </p:nvSpPr>
        <p:spPr>
          <a:xfrm>
            <a:off x="752670" y="5600700"/>
            <a:ext cx="7772400" cy="838200"/>
          </a:xfrm>
        </p:spPr>
        <p:txBody>
          <a:bodyPr vert="horz" tIns="0"/>
          <a:lstStyle>
            <a:lvl1pPr eaLnBrk="1" latinLnBrk="0" hangingPunct="1">
              <a:buFontTx/>
              <a:buNone/>
              <a:defRPr kumimoji="0" lang="de-DE" sz="1800"/>
            </a:lvl1pPr>
            <a:extLst/>
          </a:lstStyle>
          <a:p>
            <a:pPr lvl="0"/>
            <a:r>
              <a:rPr kumimoji="0" lang="de-DE"/>
              <a:t>Untertitel durch Klicken hinzufügen</a:t>
            </a:r>
          </a:p>
        </p:txBody>
      </p:sp>
      <p:sp>
        <p:nvSpPr>
          <p:cNvPr id="7" name="Rectangle 6"/>
          <p:cNvSpPr>
            <a:spLocks noGrp="1"/>
          </p:cNvSpPr>
          <p:nvPr>
            <p:ph type="pic" sz="quarter" idx="11"/>
          </p:nvPr>
        </p:nvSpPr>
        <p:spPr>
          <a:xfrm>
            <a:off x="786338" y="2140695"/>
            <a:ext cx="2286000" cy="2286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/>
          <a:lstStyle>
            <a:extLst/>
          </a:lstStyle>
          <a:p>
            <a:pPr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18" name="Rectangle 6"/>
          <p:cNvSpPr>
            <a:spLocks noGrp="1"/>
          </p:cNvSpPr>
          <p:nvPr>
            <p:ph type="pic" sz="quarter" idx="15"/>
          </p:nvPr>
        </p:nvSpPr>
        <p:spPr>
          <a:xfrm>
            <a:off x="3474604" y="2140695"/>
            <a:ext cx="2286000" cy="2286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/>
          <a:lstStyle>
            <a:extLst/>
          </a:lstStyle>
          <a:p>
            <a:pPr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2" name="Rectangle 6"/>
          <p:cNvSpPr>
            <a:spLocks noGrp="1"/>
          </p:cNvSpPr>
          <p:nvPr>
            <p:ph type="pic" sz="quarter" idx="16"/>
          </p:nvPr>
        </p:nvSpPr>
        <p:spPr>
          <a:xfrm>
            <a:off x="6162870" y="2140695"/>
            <a:ext cx="2286000" cy="2286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/>
          <a:lstStyle>
            <a:extLst/>
          </a:lstStyle>
          <a:p>
            <a:pPr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8" name="Rectangle 7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de-DE" sz="1200">
                <a:solidFill>
                  <a:schemeClr val="tx2"/>
                </a:solidFill>
              </a:rPr>
              <a:pPr/>
              <a:t>10.07.2017</a:t>
            </a:fld>
            <a:endParaRPr kumimoji="0" lang="de-DE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de-DE" sz="1200">
                <a:solidFill>
                  <a:schemeClr val="tx2"/>
                </a:solidFill>
              </a:rPr>
              <a:pPr algn="r"/>
              <a:t>‹Nr.›</a:t>
            </a:fld>
            <a:endParaRPr kumimoji="0" lang="de-DE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extLst/>
          </a:lstStyle>
          <a:p>
            <a:endParaRPr kumimoji="0" lang="de-DE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2, Hochformat mit Überschrif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8"/>
          <p:cNvSpPr>
            <a:spLocks noGrp="1" noChangeAspect="1"/>
          </p:cNvSpPr>
          <p:nvPr>
            <p:ph type="pic" sz="quarter" idx="10"/>
          </p:nvPr>
        </p:nvSpPr>
        <p:spPr>
          <a:xfrm>
            <a:off x="4722047" y="609600"/>
            <a:ext cx="3431353" cy="4575141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11" name="Rectangle 8"/>
          <p:cNvSpPr>
            <a:spLocks noGrp="1" noChangeAspect="1"/>
          </p:cNvSpPr>
          <p:nvPr>
            <p:ph type="pic" sz="quarter" idx="11"/>
          </p:nvPr>
        </p:nvSpPr>
        <p:spPr>
          <a:xfrm>
            <a:off x="1066800" y="609600"/>
            <a:ext cx="3429000" cy="4572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3" name="Rectangle 7"/>
          <p:cNvSpPr>
            <a:spLocks noGrp="1"/>
          </p:cNvSpPr>
          <p:nvPr>
            <p:ph type="body" sz="quarter" idx="14" hasCustomPrompt="1"/>
          </p:nvPr>
        </p:nvSpPr>
        <p:spPr>
          <a:xfrm>
            <a:off x="1066800" y="5334000"/>
            <a:ext cx="3429000" cy="1066800"/>
          </a:xfrm>
        </p:spPr>
        <p:txBody>
          <a:bodyPr lIns="91440" rIns="9144"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de-DE"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19" name="Rectangle 7"/>
          <p:cNvSpPr>
            <a:spLocks noGrp="1"/>
          </p:cNvSpPr>
          <p:nvPr>
            <p:ph type="body" sz="quarter" idx="15" hasCustomPrompt="1"/>
          </p:nvPr>
        </p:nvSpPr>
        <p:spPr>
          <a:xfrm>
            <a:off x="4724400" y="5334000"/>
            <a:ext cx="3429000" cy="1066800"/>
          </a:xfrm>
        </p:spPr>
        <p:txBody>
          <a:bodyPr lIns="91440" rIns="9144"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de-DE"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6" name="Rectangle 5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de-DE" sz="1200">
                <a:solidFill>
                  <a:schemeClr val="tx2"/>
                </a:solidFill>
              </a:rPr>
              <a:pPr/>
              <a:t>10.07.2017</a:t>
            </a:fld>
            <a:endParaRPr kumimoji="0" lang="de-DE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de-DE" sz="1200">
                <a:solidFill>
                  <a:schemeClr val="tx2"/>
                </a:solidFill>
              </a:rPr>
              <a:pPr algn="r"/>
              <a:t>‹Nr.›</a:t>
            </a:fld>
            <a:endParaRPr kumimoji="0" lang="de-DE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kumimoji="0" lang="de-DE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, Querformat mit Überschrif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7"/>
          <p:cNvSpPr>
            <a:spLocks noGrp="1" noChangeAspect="1"/>
          </p:cNvSpPr>
          <p:nvPr>
            <p:ph type="pic" sz="quarter" idx="13"/>
          </p:nvPr>
        </p:nvSpPr>
        <p:spPr>
          <a:xfrm>
            <a:off x="4648200" y="1676400"/>
            <a:ext cx="4038600" cy="302895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25" name="Rectangle 7"/>
          <p:cNvSpPr>
            <a:spLocks noGrp="1" noChangeAspect="1"/>
          </p:cNvSpPr>
          <p:nvPr>
            <p:ph type="pic" sz="quarter" idx="14"/>
          </p:nvPr>
        </p:nvSpPr>
        <p:spPr>
          <a:xfrm>
            <a:off x="457200" y="1676400"/>
            <a:ext cx="4038600" cy="302895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8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457200" y="4857750"/>
            <a:ext cx="4038600" cy="1238250"/>
          </a:xfrm>
        </p:spPr>
        <p:txBody>
          <a:bodyPr rIns="9144"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de-DE"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19" name="Rectangle 7"/>
          <p:cNvSpPr>
            <a:spLocks noGrp="1"/>
          </p:cNvSpPr>
          <p:nvPr>
            <p:ph type="body" sz="quarter" idx="17" hasCustomPrompt="1"/>
          </p:nvPr>
        </p:nvSpPr>
        <p:spPr>
          <a:xfrm>
            <a:off x="4648200" y="4857750"/>
            <a:ext cx="4038600" cy="1238250"/>
          </a:xfrm>
        </p:spPr>
        <p:txBody>
          <a:bodyPr rIns="9144"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de-DE"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6" name="Rectangle 5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de-DE" sz="1200">
                <a:solidFill>
                  <a:schemeClr val="tx2"/>
                </a:solidFill>
              </a:rPr>
              <a:pPr/>
              <a:t>10.07.2017</a:t>
            </a:fld>
            <a:endParaRPr kumimoji="0" lang="de-DE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de-DE" sz="1200">
                <a:solidFill>
                  <a:schemeClr val="tx2"/>
                </a:solidFill>
              </a:rPr>
              <a:pPr algn="r"/>
              <a:t>‹Nr.›</a:t>
            </a:fld>
            <a:endParaRPr kumimoji="0" lang="de-DE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extLst/>
          </a:lstStyle>
          <a:p>
            <a:endParaRPr kumimoji="0" lang="de-DE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, gemisch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spect="1"/>
          </p:cNvSpPr>
          <p:nvPr>
            <p:ph type="pic" sz="quarter" idx="11"/>
          </p:nvPr>
        </p:nvSpPr>
        <p:spPr>
          <a:xfrm>
            <a:off x="5141976" y="381000"/>
            <a:ext cx="3773424" cy="2830068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22" name="Rectangle 7"/>
          <p:cNvSpPr>
            <a:spLocks noGrp="1" noChangeAspect="1"/>
          </p:cNvSpPr>
          <p:nvPr>
            <p:ph type="pic" sz="quarter" idx="12"/>
          </p:nvPr>
        </p:nvSpPr>
        <p:spPr>
          <a:xfrm>
            <a:off x="454152" y="381000"/>
            <a:ext cx="4462272" cy="5949696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11" name="Rectangle 7"/>
          <p:cNvSpPr>
            <a:spLocks noGrp="1"/>
          </p:cNvSpPr>
          <p:nvPr>
            <p:ph type="body" sz="quarter" idx="13" hasCustomPrompt="1"/>
          </p:nvPr>
        </p:nvSpPr>
        <p:spPr>
          <a:xfrm>
            <a:off x="5141976" y="3352800"/>
            <a:ext cx="3773425" cy="2971800"/>
          </a:xfrm>
        </p:spPr>
        <p:txBody>
          <a:bodyPr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de-DE"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de-DE" sz="1200">
                <a:solidFill>
                  <a:schemeClr val="tx2"/>
                </a:solidFill>
              </a:rPr>
              <a:pPr/>
              <a:t>10.07.2017</a:t>
            </a:fld>
            <a:endParaRPr kumimoji="0" lang="de-DE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de-DE" sz="1200">
                <a:solidFill>
                  <a:schemeClr val="tx2"/>
                </a:solidFill>
              </a:rPr>
              <a:pPr algn="r"/>
              <a:t>‹Nr.›</a:t>
            </a:fld>
            <a:endParaRPr kumimoji="0" lang="de-DE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extLst/>
          </a:lstStyle>
          <a:p>
            <a:endParaRPr kumimoji="0" lang="de-DE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, Hochformat mit Überschrif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spect="1"/>
          </p:cNvSpPr>
          <p:nvPr>
            <p:ph type="pic" sz="quarter" idx="10"/>
          </p:nvPr>
        </p:nvSpPr>
        <p:spPr>
          <a:xfrm>
            <a:off x="228600" y="1066800"/>
            <a:ext cx="2743200" cy="36576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4" name="Rectangle 8"/>
          <p:cNvSpPr>
            <a:spLocks noGrp="1" noChangeAspect="1"/>
          </p:cNvSpPr>
          <p:nvPr>
            <p:ph type="pic" sz="quarter" idx="11"/>
          </p:nvPr>
        </p:nvSpPr>
        <p:spPr>
          <a:xfrm>
            <a:off x="3200400" y="1066800"/>
            <a:ext cx="2743200" cy="36576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31" name="Rectangle 8"/>
          <p:cNvSpPr>
            <a:spLocks noGrp="1" noChangeAspect="1"/>
          </p:cNvSpPr>
          <p:nvPr>
            <p:ph type="pic" sz="quarter" idx="12"/>
          </p:nvPr>
        </p:nvSpPr>
        <p:spPr>
          <a:xfrm>
            <a:off x="6172200" y="1066800"/>
            <a:ext cx="2743200" cy="36576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de-DE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de-DE" smtClean="0"/>
              <a:t>Bild durch Klicken auf Symbol hinzufügen</a:t>
            </a:r>
            <a:endParaRPr/>
          </a:p>
        </p:txBody>
      </p:sp>
      <p:sp>
        <p:nvSpPr>
          <p:cNvPr id="7" name="Rectangle 6"/>
          <p:cNvSpPr>
            <a:spLocks noGrp="1"/>
          </p:cNvSpPr>
          <p:nvPr>
            <p:ph type="body" sz="quarter" idx="13" hasCustomPrompt="1"/>
          </p:nvPr>
        </p:nvSpPr>
        <p:spPr>
          <a:xfrm>
            <a:off x="228600" y="4876800"/>
            <a:ext cx="2743200" cy="1447800"/>
          </a:xfrm>
        </p:spPr>
        <p:txBody>
          <a:bodyPr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de-DE"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6" name="Rectangle 6"/>
          <p:cNvSpPr>
            <a:spLocks noGrp="1"/>
          </p:cNvSpPr>
          <p:nvPr>
            <p:ph type="body" sz="quarter" idx="14" hasCustomPrompt="1"/>
          </p:nvPr>
        </p:nvSpPr>
        <p:spPr>
          <a:xfrm>
            <a:off x="3200400" y="4876800"/>
            <a:ext cx="2743200" cy="1447800"/>
          </a:xfrm>
        </p:spPr>
        <p:txBody>
          <a:bodyPr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de-DE"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14" name="Rectangle 6"/>
          <p:cNvSpPr>
            <a:spLocks noGrp="1"/>
          </p:cNvSpPr>
          <p:nvPr>
            <p:ph type="body" sz="quarter" idx="15" hasCustomPrompt="1"/>
          </p:nvPr>
        </p:nvSpPr>
        <p:spPr>
          <a:xfrm>
            <a:off x="6172200" y="4876800"/>
            <a:ext cx="2743200" cy="1447800"/>
          </a:xfrm>
        </p:spPr>
        <p:txBody>
          <a:bodyPr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de-DE"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de-DE"/>
              <a:t>Überschrift durch Klicken hinzufügen</a:t>
            </a:r>
          </a:p>
        </p:txBody>
      </p:sp>
      <p:sp>
        <p:nvSpPr>
          <p:cNvPr id="8" name="Rectangle 7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de-DE" sz="1200">
                <a:solidFill>
                  <a:schemeClr val="tx2"/>
                </a:solidFill>
              </a:rPr>
              <a:pPr/>
              <a:t>10.07.2017</a:t>
            </a:fld>
            <a:endParaRPr kumimoji="0" lang="de-DE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de-DE" sz="1200">
                <a:solidFill>
                  <a:schemeClr val="tx2"/>
                </a:solidFill>
              </a:rPr>
              <a:pPr algn="r"/>
              <a:t>‹Nr.›</a:t>
            </a:fld>
            <a:endParaRPr kumimoji="0" lang="de-DE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kumimoji="0" lang="de-DE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49362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pPr eaLnBrk="1" latinLnBrk="0" hangingPunct="1"/>
            <a:r>
              <a:rPr kumimoji="0" lang="de-DE" smtClean="0"/>
              <a:t>Titelmasterformat durch Klicken bearbeiten</a:t>
            </a:r>
            <a:endParaRPr kumimoji="0" lang="en-US" smtClean="0"/>
          </a:p>
        </p:txBody>
      </p:sp>
      <p:sp>
        <p:nvSpPr>
          <p:cNvPr id="13" name="Rectangle 5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29" name="Rectangle 3"/>
          <p:cNvSpPr>
            <a:spLocks noGrp="1"/>
          </p:cNvSpPr>
          <p:nvPr>
            <p:ph type="dt" sz="half" idx="2"/>
          </p:nvPr>
        </p:nvSpPr>
        <p:spPr>
          <a:xfrm>
            <a:off x="66675" y="6559360"/>
            <a:ext cx="2438400" cy="244475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lang="de-DE" sz="1200">
                <a:solidFill>
                  <a:schemeClr val="tx2"/>
                </a:solidFill>
              </a:defRPr>
            </a:lvl1pPr>
            <a:extLst/>
          </a:lstStyle>
          <a:p>
            <a:fld id="{F30C84A2-23CF-44F5-B813-5187ED5C7D1C}" type="datetimeFigureOut">
              <a:rPr kumimoji="0" lang="de-DE" sz="1200">
                <a:solidFill>
                  <a:schemeClr val="tx2"/>
                </a:solidFill>
              </a:rPr>
              <a:pPr/>
              <a:t>10.07.2017</a:t>
            </a:fld>
            <a:endParaRPr kumimoji="0" lang="de-DE" sz="1200">
              <a:solidFill>
                <a:schemeClr val="tx2"/>
              </a:solidFill>
            </a:endParaRPr>
          </a:p>
        </p:txBody>
      </p:sp>
      <p:sp>
        <p:nvSpPr>
          <p:cNvPr id="20" name="Rectangle 25"/>
          <p:cNvSpPr>
            <a:spLocks noGrp="1"/>
          </p:cNvSpPr>
          <p:nvPr>
            <p:ph type="ftr" sz="quarter" idx="3"/>
          </p:nvPr>
        </p:nvSpPr>
        <p:spPr>
          <a:xfrm>
            <a:off x="2995653" y="6558153"/>
            <a:ext cx="4648200" cy="246888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lang="de-DE" sz="1200">
                <a:solidFill>
                  <a:schemeClr val="tx2"/>
                </a:solidFill>
              </a:defRPr>
            </a:lvl1pPr>
            <a:extLst/>
          </a:lstStyle>
          <a:p>
            <a:pPr algn="ctr"/>
            <a:endParaRPr kumimoji="0" lang="de-DE" sz="1200">
              <a:solidFill>
                <a:schemeClr val="tx2"/>
              </a:solidFill>
            </a:endParaRPr>
          </a:p>
        </p:txBody>
      </p:sp>
      <p:sp>
        <p:nvSpPr>
          <p:cNvPr id="23" name="Rectangle 16"/>
          <p:cNvSpPr>
            <a:spLocks noGrp="1"/>
          </p:cNvSpPr>
          <p:nvPr>
            <p:ph type="sldNum" sz="quarter" idx="4"/>
          </p:nvPr>
        </p:nvSpPr>
        <p:spPr>
          <a:xfrm>
            <a:off x="8172450" y="6559360"/>
            <a:ext cx="914400" cy="244475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lang="de-DE" sz="1200">
                <a:solidFill>
                  <a:schemeClr val="tx2"/>
                </a:solidFill>
              </a:defRPr>
            </a:lvl1pPr>
            <a:extLst/>
          </a:lstStyle>
          <a:p>
            <a:pPr algn="r"/>
            <a:fld id="{F99EC173-99AE-4773-AB25-02E469A13EAE}" type="slidenum">
              <a:rPr kumimoji="0" lang="de-DE" sz="1200">
                <a:solidFill>
                  <a:schemeClr val="tx2"/>
                </a:solidFill>
              </a:rPr>
              <a:pPr algn="r"/>
              <a:t>‹Nr.›</a:t>
            </a:fld>
            <a:endParaRPr kumimoji="0" lang="de-DE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lang="de-DE" sz="3200" cap="all" baseline="0">
          <a:solidFill>
            <a:schemeClr val="tx2"/>
          </a:solidFill>
          <a:effectLst>
            <a:outerShdw blurRad="51000" dist="370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latinLnBrk="0" hangingPunct="1">
        <a:defRPr kumimoji="0" lang="de-DE">
          <a:solidFill>
            <a:schemeClr val="tx2"/>
          </a:solidFill>
        </a:defRPr>
      </a:lvl2pPr>
      <a:lvl3pPr eaLnBrk="1" latinLnBrk="0" hangingPunct="1">
        <a:defRPr kumimoji="0" lang="de-DE">
          <a:solidFill>
            <a:schemeClr val="tx2"/>
          </a:solidFill>
        </a:defRPr>
      </a:lvl3pPr>
      <a:lvl4pPr eaLnBrk="1" latinLnBrk="0" hangingPunct="1">
        <a:defRPr kumimoji="0" lang="de-DE">
          <a:solidFill>
            <a:schemeClr val="tx2"/>
          </a:solidFill>
        </a:defRPr>
      </a:lvl4pPr>
      <a:lvl5pPr eaLnBrk="1" latinLnBrk="0" hangingPunct="1">
        <a:defRPr kumimoji="0" lang="de-DE">
          <a:solidFill>
            <a:schemeClr val="tx2"/>
          </a:solidFill>
        </a:defRPr>
      </a:lvl5pPr>
      <a:lvl6pPr eaLnBrk="1" latinLnBrk="0" hangingPunct="1">
        <a:defRPr kumimoji="0" lang="de-DE">
          <a:solidFill>
            <a:schemeClr val="tx2"/>
          </a:solidFill>
        </a:defRPr>
      </a:lvl6pPr>
      <a:lvl7pPr eaLnBrk="1" latinLnBrk="0" hangingPunct="1">
        <a:defRPr kumimoji="0" lang="de-DE">
          <a:solidFill>
            <a:schemeClr val="tx2"/>
          </a:solidFill>
        </a:defRPr>
      </a:lvl7pPr>
      <a:lvl8pPr eaLnBrk="1" latinLnBrk="0" hangingPunct="1">
        <a:defRPr kumimoji="0" lang="de-DE">
          <a:solidFill>
            <a:schemeClr val="tx2"/>
          </a:solidFill>
        </a:defRPr>
      </a:lvl8pPr>
      <a:lvl9pPr eaLnBrk="1" latinLnBrk="0" hangingPunct="1">
        <a:defRPr kumimoji="0" lang="de-DE">
          <a:solidFill>
            <a:schemeClr val="tx2"/>
          </a:solidFill>
        </a:defRPr>
      </a:lvl9pPr>
      <a:extLst/>
    </p:titleStyle>
    <p:bodyStyle>
      <a:lvl1pPr marL="342900" indent="-342900" algn="l" rtl="0" eaLnBrk="1" latinLnBrk="0" hangingPunct="1">
        <a:spcBef>
          <a:spcPct val="20000"/>
        </a:spcBef>
        <a:buChar char="•"/>
        <a:defRPr kumimoji="0" lang="de-DE"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har char="–"/>
        <a:defRPr kumimoji="0" lang="de-DE"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har char="•"/>
        <a:defRPr kumimoji="0" lang="de-DE"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har char="–"/>
        <a:defRPr kumimoji="0" lang="de-DE"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har char="»"/>
        <a:defRPr kumimoji="0" lang="de-DE" sz="16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har char="•"/>
        <a:defRPr kumimoji="0" lang="de-DE"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har char="•"/>
        <a:defRPr kumimoji="0" lang="de-DE"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har char="•"/>
        <a:defRPr kumimoji="0" lang="de-DE"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har char="•"/>
        <a:defRPr kumimoji="0" lang="de-DE" sz="20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lang="de-DE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lang="de-DE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lang="de-DE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lang="de-DE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lang="de-DE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lang="de-DE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lang="de-DE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lang="de-DE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lang="de-DE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2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2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2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feld 1"/>
          <p:cNvSpPr txBox="1">
            <a:spLocks noChangeArrowheads="1"/>
          </p:cNvSpPr>
          <p:nvPr/>
        </p:nvSpPr>
        <p:spPr bwMode="auto">
          <a:xfrm>
            <a:off x="1619672" y="1052736"/>
            <a:ext cx="6043487" cy="4708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SzPct val="80000"/>
              <a:buChar char="l"/>
              <a:defRPr>
                <a:solidFill>
                  <a:schemeClr val="accent2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SzPct val="75000"/>
              <a:buChar char="l"/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SzPct val="60000"/>
              <a:buChar char="l"/>
              <a:defRPr sz="1400">
                <a:solidFill>
                  <a:schemeClr val="accent2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•"/>
              <a:defRPr sz="1200">
                <a:solidFill>
                  <a:schemeClr val="accent2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–"/>
              <a:defRPr sz="1200">
                <a:solidFill>
                  <a:schemeClr val="accent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200">
                <a:solidFill>
                  <a:schemeClr val="accent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200">
                <a:solidFill>
                  <a:schemeClr val="accent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200">
                <a:solidFill>
                  <a:schemeClr val="accent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2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SzPct val="150000"/>
              <a:buFont typeface="Wingdings" pitchFamily="2" charset="2"/>
              <a:buNone/>
            </a:pPr>
            <a:r>
              <a:rPr lang="de-DE" altLang="en-US" sz="3600" b="1" dirty="0">
                <a:solidFill>
                  <a:schemeClr val="tx1"/>
                </a:solidFill>
              </a:rPr>
              <a:t/>
            </a:r>
            <a:br>
              <a:rPr lang="de-DE" altLang="en-US" sz="3600" b="1" dirty="0">
                <a:solidFill>
                  <a:schemeClr val="tx1"/>
                </a:solidFill>
              </a:rPr>
            </a:br>
            <a:r>
              <a:rPr lang="de-DE" altLang="en-US" sz="3600" b="1" dirty="0">
                <a:solidFill>
                  <a:schemeClr val="tx1"/>
                </a:solidFill>
              </a:rPr>
              <a:t/>
            </a:r>
            <a:br>
              <a:rPr lang="de-DE" altLang="en-US" sz="3600" b="1" dirty="0">
                <a:solidFill>
                  <a:schemeClr val="tx1"/>
                </a:solidFill>
              </a:rPr>
            </a:br>
            <a:r>
              <a:rPr lang="de-DE" altLang="en-US" sz="4800" b="1" dirty="0" smtClean="0">
                <a:solidFill>
                  <a:schemeClr val="tx1"/>
                </a:solidFill>
              </a:rPr>
              <a:t>Ill-posedness</a:t>
            </a:r>
          </a:p>
          <a:p>
            <a:pPr algn="ctr" eaLnBrk="1" hangingPunct="1">
              <a:spcBef>
                <a:spcPct val="50000"/>
              </a:spcBef>
              <a:buSzPct val="150000"/>
              <a:buFont typeface="Wingdings" pitchFamily="2" charset="2"/>
              <a:buNone/>
            </a:pPr>
            <a:endParaRPr lang="de-DE" altLang="en-US" sz="2400" b="1" dirty="0" smtClean="0">
              <a:solidFill>
                <a:schemeClr val="tx1"/>
              </a:solidFill>
            </a:endParaRPr>
          </a:p>
          <a:p>
            <a:pPr algn="ctr" eaLnBrk="1" hangingPunct="1">
              <a:spcBef>
                <a:spcPct val="50000"/>
              </a:spcBef>
              <a:buSzPct val="150000"/>
              <a:buFont typeface="Wingdings" pitchFamily="2" charset="2"/>
              <a:buNone/>
            </a:pPr>
            <a:endParaRPr lang="de-DE" altLang="en-US" sz="2400" b="1" dirty="0">
              <a:solidFill>
                <a:schemeClr val="tx1"/>
              </a:solidFill>
            </a:endParaRPr>
          </a:p>
          <a:p>
            <a:pPr algn="ctr" eaLnBrk="1" hangingPunct="1">
              <a:spcBef>
                <a:spcPct val="50000"/>
              </a:spcBef>
              <a:buSzPct val="150000"/>
              <a:buFont typeface="Wingdings" pitchFamily="2" charset="2"/>
              <a:buNone/>
            </a:pPr>
            <a:r>
              <a:rPr lang="de-DE" altLang="en-US" sz="2400" b="1" dirty="0" err="1" smtClean="0">
                <a:solidFill>
                  <a:schemeClr val="tx1"/>
                </a:solidFill>
              </a:rPr>
              <a:t>Illustrated</a:t>
            </a:r>
            <a:r>
              <a:rPr lang="de-DE" altLang="en-US" sz="2400" b="1" dirty="0" smtClean="0">
                <a:solidFill>
                  <a:schemeClr val="tx1"/>
                </a:solidFill>
              </a:rPr>
              <a:t> in </a:t>
            </a:r>
            <a:r>
              <a:rPr lang="de-DE" altLang="en-US" sz="2400" b="1" dirty="0" err="1" smtClean="0">
                <a:solidFill>
                  <a:schemeClr val="tx1"/>
                </a:solidFill>
              </a:rPr>
              <a:t>Red-nIR</a:t>
            </a:r>
            <a:r>
              <a:rPr lang="de-DE" altLang="en-US" sz="2400" b="1" dirty="0" smtClean="0">
                <a:solidFill>
                  <a:schemeClr val="tx1"/>
                </a:solidFill>
              </a:rPr>
              <a:t> </a:t>
            </a:r>
            <a:r>
              <a:rPr lang="de-DE" altLang="en-US" sz="2400" b="1" dirty="0" err="1" smtClean="0">
                <a:solidFill>
                  <a:schemeClr val="tx1"/>
                </a:solidFill>
              </a:rPr>
              <a:t>reflectance</a:t>
            </a:r>
            <a:r>
              <a:rPr lang="de-DE" altLang="en-US" sz="2400" b="1" dirty="0" smtClean="0">
                <a:solidFill>
                  <a:schemeClr val="tx1"/>
                </a:solidFill>
              </a:rPr>
              <a:t> </a:t>
            </a:r>
            <a:r>
              <a:rPr lang="de-DE" altLang="en-US" sz="2400" b="1" dirty="0" err="1" smtClean="0">
                <a:solidFill>
                  <a:schemeClr val="tx1"/>
                </a:solidFill>
              </a:rPr>
              <a:t>space</a:t>
            </a:r>
            <a:endParaRPr lang="de-DE" altLang="en-US" sz="2400" b="1" dirty="0" smtClean="0">
              <a:solidFill>
                <a:schemeClr val="tx1"/>
              </a:solidFill>
            </a:endParaRPr>
          </a:p>
          <a:p>
            <a:pPr algn="ctr" eaLnBrk="1" hangingPunct="1">
              <a:spcBef>
                <a:spcPct val="50000"/>
              </a:spcBef>
              <a:buSzPct val="150000"/>
              <a:buFont typeface="Wingdings" pitchFamily="2" charset="2"/>
              <a:buNone/>
            </a:pPr>
            <a:endParaRPr lang="de-DE" altLang="en-US" sz="2400" b="1" dirty="0">
              <a:solidFill>
                <a:schemeClr val="tx1"/>
              </a:solidFill>
            </a:endParaRPr>
          </a:p>
          <a:p>
            <a:pPr algn="ctr" eaLnBrk="1" hangingPunct="1">
              <a:spcBef>
                <a:spcPct val="50000"/>
              </a:spcBef>
              <a:buSzPct val="150000"/>
              <a:buFont typeface="Wingdings" pitchFamily="2" charset="2"/>
              <a:buNone/>
            </a:pPr>
            <a:r>
              <a:rPr lang="de-DE" altLang="en-US" sz="2400" b="1" dirty="0" err="1" smtClean="0">
                <a:solidFill>
                  <a:schemeClr val="tx1"/>
                </a:solidFill>
              </a:rPr>
              <a:t>by</a:t>
            </a:r>
            <a:r>
              <a:rPr lang="de-DE" altLang="en-US" sz="2400" b="1" dirty="0" smtClean="0">
                <a:solidFill>
                  <a:schemeClr val="tx1"/>
                </a:solidFill>
              </a:rPr>
              <a:t>: Clement Atzberger</a:t>
            </a:r>
            <a:endParaRPr lang="en-GB" altLang="en-US" sz="2400" b="1" dirty="0">
              <a:solidFill>
                <a:schemeClr val="tx1"/>
              </a:solidFill>
            </a:endParaRPr>
          </a:p>
        </p:txBody>
      </p:sp>
      <p:pic>
        <p:nvPicPr>
          <p:cNvPr id="3" name="Picture 3" descr="D:\Dropbox\Arbeit\BOKU\600px-Boku-wien.sv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347" y="260648"/>
            <a:ext cx="936104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4413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uppieren 85128"/>
          <p:cNvGrpSpPr>
            <a:grpSpLocks/>
          </p:cNvGrpSpPr>
          <p:nvPr/>
        </p:nvGrpSpPr>
        <p:grpSpPr bwMode="auto">
          <a:xfrm>
            <a:off x="6273703" y="4387872"/>
            <a:ext cx="2546769" cy="2281488"/>
            <a:chOff x="4893733" y="4089417"/>
            <a:chExt cx="4047067" cy="2600099"/>
          </a:xfrm>
        </p:grpSpPr>
        <p:sp>
          <p:nvSpPr>
            <p:cNvPr id="12299" name="Rechteck 85121"/>
            <p:cNvSpPr>
              <a:spLocks noChangeArrowheads="1"/>
            </p:cNvSpPr>
            <p:nvPr/>
          </p:nvSpPr>
          <p:spPr bwMode="auto">
            <a:xfrm>
              <a:off x="4893733" y="4089417"/>
              <a:ext cx="4047067" cy="2600099"/>
            </a:xfrm>
            <a:prstGeom prst="rect">
              <a:avLst/>
            </a:prstGeom>
            <a:solidFill>
              <a:srgbClr val="FFFFFF"/>
            </a:solidFill>
            <a:ln w="19050" algn="ctr">
              <a:solidFill>
                <a:schemeClr val="bg2"/>
              </a:solidFill>
              <a:round/>
              <a:headEnd/>
              <a:tailEnd type="triangle" w="med" len="med"/>
            </a:ln>
          </p:spPr>
          <p:txBody>
            <a:bodyPr lIns="90000" tIns="46800" rIns="90000" bIns="46800"/>
            <a:lstStyle>
              <a:lvl1pPr marL="339725" indent="-339725" algn="l" defTabSz="904875" eaLnBrk="0" hangingPunct="0">
                <a:spcBef>
                  <a:spcPct val="20000"/>
                </a:spcBef>
                <a:buSzPct val="80000"/>
                <a:buChar char="l"/>
                <a:defRPr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 algn="l" defTabSz="904875" eaLnBrk="0" hangingPunct="0">
                <a:spcBef>
                  <a:spcPct val="20000"/>
                </a:spcBef>
                <a:buSzPct val="75000"/>
                <a:buChar char="l"/>
                <a:defRPr sz="1600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 algn="l" defTabSz="904875" eaLnBrk="0" hangingPunct="0">
                <a:spcBef>
                  <a:spcPct val="20000"/>
                </a:spcBef>
                <a:buSzPct val="60000"/>
                <a:buChar char="l"/>
                <a:defRPr sz="1400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 algn="l" defTabSz="904875" eaLnBrk="0" hangingPunct="0">
                <a:spcBef>
                  <a:spcPct val="20000"/>
                </a:spcBef>
                <a:buChar char="•"/>
                <a:defRPr sz="1200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 algn="l" defTabSz="904875" eaLnBrk="0" hangingPunct="0">
                <a:spcBef>
                  <a:spcPct val="20000"/>
                </a:spcBef>
                <a:buChar char="–"/>
                <a:defRPr sz="1200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defTabSz="904875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1200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defTabSz="904875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1200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defTabSz="904875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1200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defTabSz="904875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1200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SzPct val="150000"/>
                <a:buFont typeface="Wingdings" pitchFamily="2" charset="2"/>
                <a:buNone/>
              </a:pPr>
              <a:endParaRPr lang="en-GB" altLang="en-US"/>
            </a:p>
          </p:txBody>
        </p:sp>
        <p:pic>
          <p:nvPicPr>
            <p:cNvPr id="12300" name="Grafik 8511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59400" y="4286267"/>
              <a:ext cx="3050330" cy="22719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5126" name="Gruppieren 85125"/>
          <p:cNvGrpSpPr/>
          <p:nvPr/>
        </p:nvGrpSpPr>
        <p:grpSpPr>
          <a:xfrm>
            <a:off x="5883883" y="2155624"/>
            <a:ext cx="2936589" cy="2065464"/>
            <a:chOff x="584199" y="3657600"/>
            <a:chExt cx="4047067" cy="2600099"/>
          </a:xfrm>
          <a:solidFill>
            <a:srgbClr val="FFFFFF"/>
          </a:solidFill>
        </p:grpSpPr>
        <p:sp>
          <p:nvSpPr>
            <p:cNvPr id="783" name="Rechteck 782"/>
            <p:cNvSpPr/>
            <p:nvPr/>
          </p:nvSpPr>
          <p:spPr bwMode="auto">
            <a:xfrm>
              <a:off x="584199" y="3657600"/>
              <a:ext cx="4047067" cy="2600099"/>
            </a:xfrm>
            <a:prstGeom prst="rect">
              <a:avLst/>
            </a:prstGeom>
            <a:grpFill/>
            <a:ln w="19050" cap="flat" cmpd="sng" algn="ctr">
              <a:solidFill>
                <a:schemeClr val="bg2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lIns="90000" tIns="46800" rIns="90000" bIns="46800"/>
            <a:lstStyle/>
            <a:p>
              <a:pPr marL="339725" indent="-339725" defTabSz="904875">
                <a:defRPr/>
              </a:pPr>
              <a:endParaRPr lang="en-GB"/>
            </a:p>
          </p:txBody>
        </p:sp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3696" y="3774537"/>
              <a:ext cx="3568072" cy="243179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2293" name="Gruppieren 85133"/>
          <p:cNvGrpSpPr>
            <a:grpSpLocks/>
          </p:cNvGrpSpPr>
          <p:nvPr/>
        </p:nvGrpSpPr>
        <p:grpSpPr bwMode="auto">
          <a:xfrm>
            <a:off x="6641301" y="116633"/>
            <a:ext cx="2183719" cy="1944216"/>
            <a:chOff x="3818996" y="2806666"/>
            <a:chExt cx="2709333" cy="2294466"/>
          </a:xfrm>
        </p:grpSpPr>
        <p:sp>
          <p:nvSpPr>
            <p:cNvPr id="12295" name="Rechteck 85130"/>
            <p:cNvSpPr>
              <a:spLocks noChangeArrowheads="1"/>
            </p:cNvSpPr>
            <p:nvPr/>
          </p:nvSpPr>
          <p:spPr bwMode="auto">
            <a:xfrm>
              <a:off x="3818996" y="2806666"/>
              <a:ext cx="2709333" cy="2294466"/>
            </a:xfrm>
            <a:prstGeom prst="rect">
              <a:avLst/>
            </a:prstGeom>
            <a:solidFill>
              <a:srgbClr val="FFFFFF"/>
            </a:solidFill>
            <a:ln w="19050" algn="ctr">
              <a:solidFill>
                <a:schemeClr val="bg2"/>
              </a:solidFill>
              <a:round/>
              <a:headEnd/>
              <a:tailEnd type="triangle" w="med" len="med"/>
            </a:ln>
          </p:spPr>
          <p:txBody>
            <a:bodyPr lIns="90000" tIns="46800" rIns="90000" bIns="46800"/>
            <a:lstStyle>
              <a:lvl1pPr marL="339725" indent="-339725" algn="l" defTabSz="904875" eaLnBrk="0" hangingPunct="0">
                <a:spcBef>
                  <a:spcPct val="20000"/>
                </a:spcBef>
                <a:buSzPct val="80000"/>
                <a:buChar char="l"/>
                <a:defRPr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 algn="l" defTabSz="904875" eaLnBrk="0" hangingPunct="0">
                <a:spcBef>
                  <a:spcPct val="20000"/>
                </a:spcBef>
                <a:buSzPct val="75000"/>
                <a:buChar char="l"/>
                <a:defRPr sz="1600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 algn="l" defTabSz="904875" eaLnBrk="0" hangingPunct="0">
                <a:spcBef>
                  <a:spcPct val="20000"/>
                </a:spcBef>
                <a:buSzPct val="60000"/>
                <a:buChar char="l"/>
                <a:defRPr sz="1400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 algn="l" defTabSz="904875" eaLnBrk="0" hangingPunct="0">
                <a:spcBef>
                  <a:spcPct val="20000"/>
                </a:spcBef>
                <a:buChar char="•"/>
                <a:defRPr sz="1200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 algn="l" defTabSz="904875" eaLnBrk="0" hangingPunct="0">
                <a:spcBef>
                  <a:spcPct val="20000"/>
                </a:spcBef>
                <a:buChar char="–"/>
                <a:defRPr sz="1200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defTabSz="904875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1200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defTabSz="904875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1200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defTabSz="904875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1200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defTabSz="904875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1200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SzPct val="150000"/>
                <a:buFont typeface="Wingdings" pitchFamily="2" charset="2"/>
                <a:buNone/>
              </a:pPr>
              <a:endParaRPr lang="en-GB" altLang="en-US"/>
            </a:p>
          </p:txBody>
        </p:sp>
        <p:pic>
          <p:nvPicPr>
            <p:cNvPr id="12296" name="Grafik 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08454" y="2973614"/>
              <a:ext cx="2297831" cy="19605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294" name="AutoShape 2"/>
          <p:cNvSpPr>
            <a:spLocks noChangeAspect="1" noChangeArrowheads="1"/>
          </p:cNvSpPr>
          <p:nvPr/>
        </p:nvSpPr>
        <p:spPr bwMode="auto">
          <a:xfrm>
            <a:off x="4347936" y="3864290"/>
            <a:ext cx="4586731" cy="2302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20000"/>
              </a:spcBef>
              <a:buSzPct val="80000"/>
              <a:buChar char="l"/>
              <a:defRPr>
                <a:solidFill>
                  <a:schemeClr val="accent2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SzPct val="75000"/>
              <a:buChar char="l"/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SzPct val="60000"/>
              <a:buChar char="l"/>
              <a:defRPr sz="1400">
                <a:solidFill>
                  <a:schemeClr val="accent2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•"/>
              <a:defRPr sz="1200">
                <a:solidFill>
                  <a:schemeClr val="accent2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–"/>
              <a:defRPr sz="1200">
                <a:solidFill>
                  <a:schemeClr val="accent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200">
                <a:solidFill>
                  <a:schemeClr val="accent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200">
                <a:solidFill>
                  <a:schemeClr val="accent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200">
                <a:solidFill>
                  <a:schemeClr val="accent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2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SzPct val="150000"/>
              <a:buFont typeface="Wingdings" pitchFamily="2" charset="2"/>
              <a:buNone/>
            </a:pPr>
            <a:endParaRPr lang="en-GB" altLang="en-US"/>
          </a:p>
        </p:txBody>
      </p:sp>
      <p:sp>
        <p:nvSpPr>
          <p:cNvPr id="2" name="Rechteck 1"/>
          <p:cNvSpPr/>
          <p:nvPr/>
        </p:nvSpPr>
        <p:spPr>
          <a:xfrm>
            <a:off x="84245" y="588451"/>
            <a:ext cx="4559763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altLang="en-US" dirty="0" smtClean="0"/>
              <a:t>The </a:t>
            </a:r>
            <a:r>
              <a:rPr lang="de-DE" altLang="en-US" dirty="0" err="1" smtClean="0"/>
              <a:t>relation</a:t>
            </a:r>
            <a:r>
              <a:rPr lang="de-DE" altLang="en-US" dirty="0" smtClean="0"/>
              <a:t> </a:t>
            </a:r>
            <a:r>
              <a:rPr lang="de-DE" altLang="en-US" dirty="0" err="1"/>
              <a:t>between</a:t>
            </a:r>
            <a:r>
              <a:rPr lang="de-DE" altLang="en-US" dirty="0"/>
              <a:t> LAI </a:t>
            </a:r>
            <a:r>
              <a:rPr lang="de-DE" altLang="en-US" dirty="0" err="1"/>
              <a:t>and</a:t>
            </a:r>
            <a:r>
              <a:rPr lang="de-DE" altLang="en-US" dirty="0"/>
              <a:t> </a:t>
            </a:r>
            <a:r>
              <a:rPr lang="de-DE" altLang="en-US" dirty="0" err="1"/>
              <a:t>spectral</a:t>
            </a:r>
            <a:r>
              <a:rPr lang="de-DE" altLang="en-US" dirty="0"/>
              <a:t> </a:t>
            </a:r>
            <a:r>
              <a:rPr lang="de-DE" altLang="en-US" dirty="0" err="1"/>
              <a:t>reflectance</a:t>
            </a:r>
            <a:r>
              <a:rPr lang="de-DE" altLang="en-US" dirty="0"/>
              <a:t> </a:t>
            </a:r>
            <a:r>
              <a:rPr lang="de-DE" altLang="en-US" dirty="0" err="1"/>
              <a:t>is</a:t>
            </a:r>
            <a:r>
              <a:rPr lang="de-DE" altLang="en-US" dirty="0"/>
              <a:t> not </a:t>
            </a:r>
            <a:r>
              <a:rPr lang="de-DE" altLang="en-US" dirty="0" err="1"/>
              <a:t>unique</a:t>
            </a:r>
            <a:r>
              <a:rPr lang="de-DE" altLang="en-US" dirty="0"/>
              <a:t>.</a:t>
            </a:r>
          </a:p>
          <a:p>
            <a:endParaRPr lang="de-DE" altLang="en-US" dirty="0" smtClean="0"/>
          </a:p>
          <a:p>
            <a:endParaRPr lang="de-DE" altLang="en-US" dirty="0"/>
          </a:p>
          <a:p>
            <a:endParaRPr lang="de-DE" altLang="en-US" dirty="0" smtClean="0"/>
          </a:p>
          <a:p>
            <a:endParaRPr lang="de-DE" altLang="en-US" dirty="0"/>
          </a:p>
          <a:p>
            <a:endParaRPr lang="de-DE" altLang="en-US" dirty="0" smtClean="0"/>
          </a:p>
          <a:p>
            <a:endParaRPr lang="de-DE" altLang="en-US" dirty="0"/>
          </a:p>
          <a:p>
            <a:endParaRPr lang="de-DE" altLang="en-US" dirty="0"/>
          </a:p>
          <a:p>
            <a:r>
              <a:rPr lang="de-DE" altLang="en-US" dirty="0" smtClean="0"/>
              <a:t>For </a:t>
            </a:r>
            <a:r>
              <a:rPr lang="de-DE" altLang="en-US" dirty="0" err="1" smtClean="0"/>
              <a:t>example</a:t>
            </a:r>
            <a:r>
              <a:rPr lang="de-DE" altLang="en-US" dirty="0" smtClean="0"/>
              <a:t>, </a:t>
            </a:r>
            <a:r>
              <a:rPr lang="de-DE" altLang="en-US" dirty="0"/>
              <a:t>a </a:t>
            </a:r>
            <a:r>
              <a:rPr lang="de-DE" altLang="en-US" dirty="0" err="1"/>
              <a:t>lighter</a:t>
            </a:r>
            <a:r>
              <a:rPr lang="de-DE" altLang="en-US" dirty="0"/>
              <a:t> </a:t>
            </a:r>
            <a:r>
              <a:rPr lang="de-DE" altLang="en-US" dirty="0" err="1"/>
              <a:t>soil</a:t>
            </a:r>
            <a:r>
              <a:rPr lang="de-DE" altLang="en-US" dirty="0"/>
              <a:t> will </a:t>
            </a:r>
            <a:r>
              <a:rPr lang="de-DE" altLang="en-US" dirty="0" err="1"/>
              <a:t>increase</a:t>
            </a:r>
            <a:r>
              <a:rPr lang="de-DE" altLang="en-US" dirty="0"/>
              <a:t> </a:t>
            </a:r>
            <a:r>
              <a:rPr lang="de-DE" altLang="en-US" dirty="0" err="1"/>
              <a:t>red</a:t>
            </a:r>
            <a:r>
              <a:rPr lang="de-DE" altLang="en-US" dirty="0"/>
              <a:t> </a:t>
            </a:r>
            <a:r>
              <a:rPr lang="de-DE" altLang="en-US" dirty="0" err="1"/>
              <a:t>and</a:t>
            </a:r>
            <a:r>
              <a:rPr lang="de-DE" altLang="en-US" dirty="0"/>
              <a:t> </a:t>
            </a:r>
            <a:r>
              <a:rPr lang="de-DE" altLang="en-US" dirty="0" err="1"/>
              <a:t>nIR</a:t>
            </a:r>
            <a:r>
              <a:rPr lang="de-DE" altLang="en-US" dirty="0"/>
              <a:t> </a:t>
            </a:r>
            <a:r>
              <a:rPr lang="de-DE" altLang="en-US" dirty="0" err="1"/>
              <a:t>reflectance</a:t>
            </a:r>
            <a:r>
              <a:rPr lang="de-DE" altLang="en-US" dirty="0"/>
              <a:t> </a:t>
            </a:r>
            <a:r>
              <a:rPr lang="de-DE" altLang="en-US" dirty="0" err="1"/>
              <a:t>and</a:t>
            </a:r>
            <a:r>
              <a:rPr lang="de-DE" altLang="en-US" dirty="0"/>
              <a:t> vice </a:t>
            </a:r>
            <a:r>
              <a:rPr lang="de-DE" altLang="en-US" dirty="0" err="1"/>
              <a:t>versa</a:t>
            </a:r>
            <a:r>
              <a:rPr lang="de-DE" altLang="en-US" dirty="0"/>
              <a:t>.</a:t>
            </a:r>
          </a:p>
          <a:p>
            <a:endParaRPr lang="de-DE" altLang="en-US" dirty="0" smtClean="0"/>
          </a:p>
          <a:p>
            <a:endParaRPr lang="de-DE" altLang="en-US" dirty="0"/>
          </a:p>
          <a:p>
            <a:endParaRPr lang="de-DE" altLang="en-US" dirty="0" smtClean="0"/>
          </a:p>
          <a:p>
            <a:endParaRPr lang="de-DE" altLang="en-US" dirty="0"/>
          </a:p>
          <a:p>
            <a:r>
              <a:rPr lang="de-DE" altLang="en-US" dirty="0"/>
              <a:t>Also, </a:t>
            </a:r>
            <a:r>
              <a:rPr lang="de-DE" altLang="en-US" dirty="0" err="1"/>
              <a:t>it</a:t>
            </a:r>
            <a:r>
              <a:rPr lang="de-DE" altLang="en-US" dirty="0"/>
              <a:t> </a:t>
            </a:r>
            <a:r>
              <a:rPr lang="de-DE" altLang="en-US" dirty="0" err="1"/>
              <a:t>is</a:t>
            </a:r>
            <a:r>
              <a:rPr lang="de-DE" altLang="en-US" dirty="0"/>
              <a:t> easy </a:t>
            </a:r>
            <a:r>
              <a:rPr lang="de-DE" altLang="en-US" dirty="0" err="1"/>
              <a:t>to</a:t>
            </a:r>
            <a:r>
              <a:rPr lang="de-DE" altLang="en-US" dirty="0"/>
              <a:t> </a:t>
            </a:r>
            <a:r>
              <a:rPr lang="de-DE" altLang="en-US" dirty="0" err="1"/>
              <a:t>show</a:t>
            </a:r>
            <a:r>
              <a:rPr lang="de-DE" altLang="en-US" dirty="0"/>
              <a:t> </a:t>
            </a:r>
            <a:r>
              <a:rPr lang="de-DE" altLang="en-US" dirty="0" err="1"/>
              <a:t>that</a:t>
            </a:r>
            <a:r>
              <a:rPr lang="de-DE" altLang="en-US" dirty="0"/>
              <a:t> </a:t>
            </a:r>
            <a:r>
              <a:rPr lang="de-DE" altLang="en-US" dirty="0" err="1"/>
              <a:t>the</a:t>
            </a:r>
            <a:r>
              <a:rPr lang="de-DE" altLang="en-US" dirty="0"/>
              <a:t> </a:t>
            </a:r>
            <a:r>
              <a:rPr lang="de-DE" altLang="en-US" dirty="0" err="1"/>
              <a:t>average</a:t>
            </a:r>
            <a:r>
              <a:rPr lang="de-DE" altLang="en-US" dirty="0"/>
              <a:t> </a:t>
            </a:r>
            <a:r>
              <a:rPr lang="de-DE" altLang="en-US" dirty="0" err="1"/>
              <a:t>leaf</a:t>
            </a:r>
            <a:r>
              <a:rPr lang="de-DE" altLang="en-US" dirty="0"/>
              <a:t> angle (ALA) will </a:t>
            </a:r>
            <a:r>
              <a:rPr lang="de-DE" altLang="en-US" dirty="0" err="1"/>
              <a:t>modify</a:t>
            </a:r>
            <a:r>
              <a:rPr lang="de-DE" altLang="en-US" dirty="0"/>
              <a:t> </a:t>
            </a:r>
            <a:r>
              <a:rPr lang="de-DE" altLang="en-US" dirty="0" err="1"/>
              <a:t>the</a:t>
            </a:r>
            <a:r>
              <a:rPr lang="de-DE" altLang="en-US" dirty="0"/>
              <a:t> </a:t>
            </a:r>
            <a:r>
              <a:rPr lang="de-DE" altLang="en-US" dirty="0" err="1"/>
              <a:t>amount</a:t>
            </a:r>
            <a:r>
              <a:rPr lang="de-DE" altLang="en-US" dirty="0"/>
              <a:t> </a:t>
            </a:r>
            <a:r>
              <a:rPr lang="de-DE" altLang="en-US" dirty="0" err="1"/>
              <a:t>of</a:t>
            </a:r>
            <a:r>
              <a:rPr lang="de-DE" altLang="en-US" dirty="0"/>
              <a:t> </a:t>
            </a:r>
            <a:r>
              <a:rPr lang="de-DE" altLang="en-US" dirty="0" err="1"/>
              <a:t>soil</a:t>
            </a:r>
            <a:r>
              <a:rPr lang="de-DE" altLang="en-US" dirty="0"/>
              <a:t> „</a:t>
            </a:r>
            <a:r>
              <a:rPr lang="de-DE" altLang="en-US" dirty="0" err="1"/>
              <a:t>seen</a:t>
            </a:r>
            <a:r>
              <a:rPr lang="de-DE" altLang="en-US" dirty="0"/>
              <a:t>“ </a:t>
            </a:r>
            <a:r>
              <a:rPr lang="de-DE" altLang="en-US" dirty="0" err="1"/>
              <a:t>by</a:t>
            </a:r>
            <a:r>
              <a:rPr lang="de-DE" altLang="en-US" dirty="0"/>
              <a:t> </a:t>
            </a:r>
            <a:r>
              <a:rPr lang="de-DE" altLang="en-US" dirty="0" err="1"/>
              <a:t>the</a:t>
            </a:r>
            <a:r>
              <a:rPr lang="de-DE" altLang="en-US" dirty="0"/>
              <a:t> </a:t>
            </a:r>
            <a:r>
              <a:rPr lang="de-DE" altLang="en-US" dirty="0" err="1"/>
              <a:t>sensor</a:t>
            </a:r>
            <a:r>
              <a:rPr lang="de-DE" altLang="en-US" dirty="0"/>
              <a:t>; an </a:t>
            </a:r>
            <a:r>
              <a:rPr lang="de-DE" altLang="en-US" dirty="0" err="1"/>
              <a:t>increase</a:t>
            </a:r>
            <a:r>
              <a:rPr lang="de-DE" altLang="en-US" dirty="0"/>
              <a:t> in ALA will </a:t>
            </a:r>
            <a:r>
              <a:rPr lang="de-DE" altLang="en-US" dirty="0" err="1"/>
              <a:t>increase</a:t>
            </a:r>
            <a:r>
              <a:rPr lang="de-DE" altLang="en-US" dirty="0"/>
              <a:t> </a:t>
            </a:r>
            <a:r>
              <a:rPr lang="de-DE" altLang="en-US" dirty="0" err="1"/>
              <a:t>red</a:t>
            </a:r>
            <a:r>
              <a:rPr lang="de-DE" altLang="en-US" dirty="0"/>
              <a:t> </a:t>
            </a:r>
            <a:r>
              <a:rPr lang="de-DE" altLang="en-US" dirty="0" smtClean="0"/>
              <a:t>(</a:t>
            </a:r>
            <a:r>
              <a:rPr lang="de-DE" altLang="en-US" dirty="0" err="1" smtClean="0"/>
              <a:t>rsoil</a:t>
            </a:r>
            <a:r>
              <a:rPr lang="de-DE" altLang="en-US" dirty="0" smtClean="0"/>
              <a:t>&gt;</a:t>
            </a:r>
            <a:r>
              <a:rPr lang="de-DE" altLang="en-US" dirty="0" err="1" smtClean="0"/>
              <a:t>rleaf</a:t>
            </a:r>
            <a:r>
              <a:rPr lang="de-DE" altLang="en-US" dirty="0" smtClean="0"/>
              <a:t>) but </a:t>
            </a:r>
            <a:r>
              <a:rPr lang="de-DE" altLang="en-US" dirty="0" err="1" smtClean="0"/>
              <a:t>de</a:t>
            </a:r>
            <a:r>
              <a:rPr lang="de-DE" altLang="en-US" dirty="0" err="1" smtClean="0"/>
              <a:t>crease</a:t>
            </a:r>
            <a:r>
              <a:rPr lang="de-DE" altLang="en-US" dirty="0" smtClean="0"/>
              <a:t> </a:t>
            </a:r>
            <a:r>
              <a:rPr lang="de-DE" altLang="en-US" dirty="0" err="1"/>
              <a:t>nIR</a:t>
            </a:r>
            <a:r>
              <a:rPr lang="de-DE" altLang="en-US" dirty="0"/>
              <a:t> </a:t>
            </a:r>
            <a:r>
              <a:rPr lang="de-DE" altLang="en-US" dirty="0" err="1" smtClean="0"/>
              <a:t>reflectance</a:t>
            </a:r>
            <a:r>
              <a:rPr lang="de-DE" altLang="en-US" dirty="0" smtClean="0"/>
              <a:t> (</a:t>
            </a:r>
            <a:r>
              <a:rPr lang="de-DE" altLang="en-US" dirty="0" err="1" smtClean="0"/>
              <a:t>rsoil</a:t>
            </a:r>
            <a:r>
              <a:rPr lang="de-DE" altLang="en-US" dirty="0" smtClean="0"/>
              <a:t>&lt;</a:t>
            </a:r>
            <a:r>
              <a:rPr lang="de-DE" altLang="en-US" dirty="0" err="1" smtClean="0"/>
              <a:t>rleaf</a:t>
            </a:r>
            <a:r>
              <a:rPr lang="de-DE" altLang="en-US" dirty="0" smtClean="0"/>
              <a:t>).</a:t>
            </a:r>
            <a:endParaRPr lang="en-GB" altLang="en-US" dirty="0"/>
          </a:p>
        </p:txBody>
      </p:sp>
      <p:pic>
        <p:nvPicPr>
          <p:cNvPr id="16" name="Picture 3" descr="D:\Dropbox\Arbeit\BOKU\600px-Boku-wien.svg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440" y="6237312"/>
            <a:ext cx="506546" cy="506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8727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Group 95"/>
          <p:cNvGrpSpPr>
            <a:grpSpLocks/>
          </p:cNvGrpSpPr>
          <p:nvPr/>
        </p:nvGrpSpPr>
        <p:grpSpPr bwMode="auto">
          <a:xfrm>
            <a:off x="5013152" y="132099"/>
            <a:ext cx="2812823" cy="1876440"/>
            <a:chOff x="3288" y="209"/>
            <a:chExt cx="1814" cy="1179"/>
          </a:xfrm>
        </p:grpSpPr>
        <p:sp>
          <p:nvSpPr>
            <p:cNvPr id="13329" name="AutoShape 7"/>
            <p:cNvSpPr>
              <a:spLocks noChangeArrowheads="1"/>
            </p:cNvSpPr>
            <p:nvPr/>
          </p:nvSpPr>
          <p:spPr bwMode="auto">
            <a:xfrm>
              <a:off x="3288" y="224"/>
              <a:ext cx="1814" cy="1164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algn="l" eaLnBrk="0" hangingPunct="0">
                <a:spcBef>
                  <a:spcPct val="20000"/>
                </a:spcBef>
                <a:buSzPct val="80000"/>
                <a:buChar char="l"/>
                <a:defRPr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SzPct val="75000"/>
                <a:buChar char="l"/>
                <a:defRPr sz="1600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SzPct val="60000"/>
                <a:buChar char="l"/>
                <a:defRPr sz="1400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•"/>
                <a:defRPr sz="1200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–"/>
                <a:defRPr sz="1200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1200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1200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1200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1200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SzPct val="150000"/>
                <a:buFont typeface="Wingdings" pitchFamily="2" charset="2"/>
                <a:buNone/>
              </a:pPr>
              <a:endParaRPr lang="de-AT" altLang="en-US"/>
            </a:p>
          </p:txBody>
        </p:sp>
        <p:sp>
          <p:nvSpPr>
            <p:cNvPr id="13330" name="AutoShape 9"/>
            <p:cNvSpPr>
              <a:spLocks noChangeArrowheads="1"/>
            </p:cNvSpPr>
            <p:nvPr/>
          </p:nvSpPr>
          <p:spPr bwMode="auto">
            <a:xfrm>
              <a:off x="4168" y="313"/>
              <a:ext cx="762" cy="310"/>
            </a:xfrm>
            <a:prstGeom prst="roundRect">
              <a:avLst>
                <a:gd name="adj" fmla="val 16667"/>
              </a:avLst>
            </a:prstGeom>
            <a:solidFill>
              <a:srgbClr val="EAEAEA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lIns="63094" tIns="31547" rIns="63094" bIns="31547"/>
            <a:lstStyle>
              <a:lvl1pPr algn="l" eaLnBrk="0" hangingPunct="0">
                <a:spcBef>
                  <a:spcPct val="20000"/>
                </a:spcBef>
                <a:buSzPct val="80000"/>
                <a:buChar char="l"/>
                <a:defRPr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SzPct val="75000"/>
                <a:buChar char="l"/>
                <a:defRPr sz="1600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SzPct val="60000"/>
                <a:buChar char="l"/>
                <a:defRPr sz="1400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•"/>
                <a:defRPr sz="1200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–"/>
                <a:defRPr sz="1200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1200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1200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1200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1200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SzPct val="150000"/>
                <a:buFont typeface="Wingdings" pitchFamily="2" charset="2"/>
                <a:buNone/>
              </a:pPr>
              <a:endParaRPr lang="en-US" altLang="en-US" sz="800">
                <a:solidFill>
                  <a:srgbClr val="000000"/>
                </a:solidFill>
                <a:latin typeface="Times New Roman" pitchFamily="18" charset="0"/>
              </a:endParaRPr>
            </a:p>
            <a:p>
              <a:pPr algn="ctr" eaLnBrk="1" hangingPunct="1">
                <a:spcBef>
                  <a:spcPct val="50000"/>
                </a:spcBef>
                <a:buSzPct val="150000"/>
                <a:buFont typeface="Wingdings" pitchFamily="2" charset="2"/>
                <a:buNone/>
              </a:pPr>
              <a:r>
                <a:rPr lang="en-US" altLang="en-US" sz="1400">
                  <a:solidFill>
                    <a:srgbClr val="000000"/>
                  </a:solidFill>
                </a:rPr>
                <a:t>PROSPECT </a:t>
              </a:r>
              <a:br>
                <a:rPr lang="en-US" altLang="en-US" sz="1400">
                  <a:solidFill>
                    <a:srgbClr val="000000"/>
                  </a:solidFill>
                </a:rPr>
              </a:br>
              <a:endParaRPr lang="en-US" altLang="en-US" sz="1400" b="1">
                <a:solidFill>
                  <a:srgbClr val="000000"/>
                </a:solidFill>
              </a:endParaRPr>
            </a:p>
          </p:txBody>
        </p:sp>
        <p:sp>
          <p:nvSpPr>
            <p:cNvPr id="13331" name="AutoShape 10"/>
            <p:cNvSpPr>
              <a:spLocks noChangeArrowheads="1"/>
            </p:cNvSpPr>
            <p:nvPr/>
          </p:nvSpPr>
          <p:spPr bwMode="auto">
            <a:xfrm>
              <a:off x="4168" y="804"/>
              <a:ext cx="762" cy="310"/>
            </a:xfrm>
            <a:prstGeom prst="roundRect">
              <a:avLst>
                <a:gd name="adj" fmla="val 16667"/>
              </a:avLst>
            </a:prstGeom>
            <a:solidFill>
              <a:srgbClr val="DDDDDD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lIns="63094" tIns="31547" rIns="63094" bIns="31547"/>
            <a:lstStyle>
              <a:lvl1pPr algn="l" eaLnBrk="0" hangingPunct="0">
                <a:spcBef>
                  <a:spcPct val="20000"/>
                </a:spcBef>
                <a:buSzPct val="80000"/>
                <a:buChar char="l"/>
                <a:defRPr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SzPct val="75000"/>
                <a:buChar char="l"/>
                <a:defRPr sz="1600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SzPct val="60000"/>
                <a:buChar char="l"/>
                <a:defRPr sz="1400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•"/>
                <a:defRPr sz="1200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–"/>
                <a:defRPr sz="1200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1200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1200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1200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1200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SzPct val="150000"/>
                <a:buFont typeface="Wingdings" pitchFamily="2" charset="2"/>
                <a:buNone/>
              </a:pPr>
              <a:endParaRPr lang="en-US" altLang="en-US" sz="800">
                <a:solidFill>
                  <a:srgbClr val="000000"/>
                </a:solidFill>
                <a:latin typeface="Times New Roman" pitchFamily="18" charset="0"/>
              </a:endParaRPr>
            </a:p>
            <a:p>
              <a:pPr algn="ctr" eaLnBrk="1" hangingPunct="1">
                <a:spcBef>
                  <a:spcPct val="50000"/>
                </a:spcBef>
                <a:buSzPct val="150000"/>
                <a:buFont typeface="Wingdings" pitchFamily="2" charset="2"/>
                <a:buNone/>
              </a:pPr>
              <a:r>
                <a:rPr lang="en-US" altLang="en-US" sz="1400">
                  <a:solidFill>
                    <a:srgbClr val="000000"/>
                  </a:solidFill>
                </a:rPr>
                <a:t>SAILH</a:t>
              </a:r>
              <a:endParaRPr lang="en-US" altLang="en-US" sz="1400" b="1">
                <a:solidFill>
                  <a:srgbClr val="000000"/>
                </a:solidFill>
              </a:endParaRPr>
            </a:p>
          </p:txBody>
        </p:sp>
        <p:cxnSp>
          <p:nvCxnSpPr>
            <p:cNvPr id="13332" name="AutoShape 11"/>
            <p:cNvCxnSpPr>
              <a:cxnSpLocks noChangeShapeType="1"/>
              <a:stCxn id="13330" idx="2"/>
              <a:endCxn id="13331" idx="0"/>
            </p:cNvCxnSpPr>
            <p:nvPr/>
          </p:nvCxnSpPr>
          <p:spPr bwMode="auto">
            <a:xfrm>
              <a:off x="4549" y="623"/>
              <a:ext cx="0" cy="181"/>
            </a:xfrm>
            <a:prstGeom prst="straightConnector1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333" name="AutoShape 13"/>
            <p:cNvCxnSpPr>
              <a:cxnSpLocks noChangeShapeType="1"/>
              <a:stCxn id="13331" idx="2"/>
            </p:cNvCxnSpPr>
            <p:nvPr/>
          </p:nvCxnSpPr>
          <p:spPr bwMode="auto">
            <a:xfrm>
              <a:off x="4549" y="1114"/>
              <a:ext cx="0" cy="197"/>
            </a:xfrm>
            <a:prstGeom prst="straightConnector1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pic>
          <p:nvPicPr>
            <p:cNvPr id="13334" name="Picture 14" descr="blatt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51" y="209"/>
              <a:ext cx="333" cy="4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335" name="Picture 94" descr="homogeneous canopy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34" y="799"/>
              <a:ext cx="747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315" name="Grafik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6787" y="3573036"/>
            <a:ext cx="3147756" cy="2751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316" name="Gruppieren 3"/>
          <p:cNvGrpSpPr>
            <a:grpSpLocks/>
          </p:cNvGrpSpPr>
          <p:nvPr/>
        </p:nvGrpSpPr>
        <p:grpSpPr bwMode="auto">
          <a:xfrm>
            <a:off x="155062" y="132099"/>
            <a:ext cx="4118444" cy="2877527"/>
            <a:chOff x="93133" y="2794000"/>
            <a:chExt cx="4216400" cy="2870200"/>
          </a:xfrm>
        </p:grpSpPr>
        <p:pic>
          <p:nvPicPr>
            <p:cNvPr id="13327" name="Picture 5" descr="fig7-8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733" y="2889250"/>
              <a:ext cx="4043363" cy="267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8" name="Abgerundetes Rechteck 2"/>
            <p:cNvSpPr>
              <a:spLocks noChangeArrowheads="1"/>
            </p:cNvSpPr>
            <p:nvPr/>
          </p:nvSpPr>
          <p:spPr bwMode="auto">
            <a:xfrm>
              <a:off x="93133" y="2794000"/>
              <a:ext cx="4216400" cy="2870200"/>
            </a:xfrm>
            <a:prstGeom prst="roundRect">
              <a:avLst>
                <a:gd name="adj" fmla="val 16667"/>
              </a:avLst>
            </a:prstGeom>
            <a:noFill/>
            <a:ln w="6350" algn="ctr">
              <a:solidFill>
                <a:schemeClr val="bg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6800" rIns="90000" bIns="46800"/>
            <a:lstStyle>
              <a:lvl1pPr marL="339725" indent="-339725" algn="l" defTabSz="904875" eaLnBrk="0" hangingPunct="0">
                <a:spcBef>
                  <a:spcPct val="20000"/>
                </a:spcBef>
                <a:buSzPct val="80000"/>
                <a:buChar char="l"/>
                <a:defRPr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 algn="l" defTabSz="904875" eaLnBrk="0" hangingPunct="0">
                <a:spcBef>
                  <a:spcPct val="20000"/>
                </a:spcBef>
                <a:buSzPct val="75000"/>
                <a:buChar char="l"/>
                <a:defRPr sz="1600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 algn="l" defTabSz="904875" eaLnBrk="0" hangingPunct="0">
                <a:spcBef>
                  <a:spcPct val="20000"/>
                </a:spcBef>
                <a:buSzPct val="60000"/>
                <a:buChar char="l"/>
                <a:defRPr sz="1400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 algn="l" defTabSz="904875" eaLnBrk="0" hangingPunct="0">
                <a:spcBef>
                  <a:spcPct val="20000"/>
                </a:spcBef>
                <a:buChar char="•"/>
                <a:defRPr sz="1200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 algn="l" defTabSz="904875" eaLnBrk="0" hangingPunct="0">
                <a:spcBef>
                  <a:spcPct val="20000"/>
                </a:spcBef>
                <a:buChar char="–"/>
                <a:defRPr sz="1200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defTabSz="904875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1200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defTabSz="904875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1200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defTabSz="904875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1200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defTabSz="904875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1200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SzPct val="150000"/>
                <a:buFont typeface="Wingdings" pitchFamily="2" charset="2"/>
                <a:buNone/>
              </a:pPr>
              <a:endParaRPr lang="en-GB" altLang="en-US"/>
            </a:p>
          </p:txBody>
        </p:sp>
      </p:grpSp>
      <p:grpSp>
        <p:nvGrpSpPr>
          <p:cNvPr id="13317" name="Gruppieren 7"/>
          <p:cNvGrpSpPr>
            <a:grpSpLocks/>
          </p:cNvGrpSpPr>
          <p:nvPr/>
        </p:nvGrpSpPr>
        <p:grpSpPr bwMode="auto">
          <a:xfrm>
            <a:off x="4935621" y="2178837"/>
            <a:ext cx="4051767" cy="741663"/>
            <a:chOff x="5052533" y="2021114"/>
            <a:chExt cx="4148981" cy="739019"/>
          </a:xfrm>
          <a:solidFill>
            <a:schemeClr val="tx1"/>
          </a:solidFill>
        </p:grpSpPr>
        <p:sp>
          <p:nvSpPr>
            <p:cNvPr id="13319" name="Abgerundetes Rechteck 4"/>
            <p:cNvSpPr>
              <a:spLocks noChangeArrowheads="1"/>
            </p:cNvSpPr>
            <p:nvPr/>
          </p:nvSpPr>
          <p:spPr bwMode="auto">
            <a:xfrm>
              <a:off x="5052533" y="2328333"/>
              <a:ext cx="1068106" cy="431800"/>
            </a:xfrm>
            <a:prstGeom prst="roundRect">
              <a:avLst>
                <a:gd name="adj" fmla="val 16667"/>
              </a:avLst>
            </a:prstGeom>
            <a:grpFill/>
            <a:ln w="19050" algn="ctr">
              <a:solidFill>
                <a:schemeClr val="bg2"/>
              </a:solidFill>
              <a:round/>
              <a:headEnd/>
              <a:tailEnd type="triangle" w="med" len="med"/>
            </a:ln>
            <a:extLst/>
          </p:spPr>
          <p:txBody>
            <a:bodyPr lIns="90000" tIns="46800" rIns="90000" bIns="46800"/>
            <a:lstStyle>
              <a:lvl1pPr marL="339725" indent="-339725" algn="l" defTabSz="904875" eaLnBrk="0" hangingPunct="0">
                <a:spcBef>
                  <a:spcPct val="20000"/>
                </a:spcBef>
                <a:buSzPct val="80000"/>
                <a:buChar char="l"/>
                <a:defRPr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 algn="l" defTabSz="904875" eaLnBrk="0" hangingPunct="0">
                <a:spcBef>
                  <a:spcPct val="20000"/>
                </a:spcBef>
                <a:buSzPct val="75000"/>
                <a:buChar char="l"/>
                <a:defRPr sz="1600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 algn="l" defTabSz="904875" eaLnBrk="0" hangingPunct="0">
                <a:spcBef>
                  <a:spcPct val="20000"/>
                </a:spcBef>
                <a:buSzPct val="60000"/>
                <a:buChar char="l"/>
                <a:defRPr sz="1400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 algn="l" defTabSz="904875" eaLnBrk="0" hangingPunct="0">
                <a:spcBef>
                  <a:spcPct val="20000"/>
                </a:spcBef>
                <a:buChar char="•"/>
                <a:defRPr sz="1200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 algn="l" defTabSz="904875" eaLnBrk="0" hangingPunct="0">
                <a:spcBef>
                  <a:spcPct val="20000"/>
                </a:spcBef>
                <a:buChar char="–"/>
                <a:defRPr sz="1200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defTabSz="904875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1200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defTabSz="904875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1200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defTabSz="904875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1200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defTabSz="904875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1200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SzPct val="150000"/>
                <a:buFont typeface="Wingdings" pitchFamily="2" charset="2"/>
                <a:buNone/>
              </a:pPr>
              <a:r>
                <a:rPr lang="de-DE" altLang="en-US" b="1" i="1" dirty="0">
                  <a:solidFill>
                    <a:srgbClr val="000000"/>
                  </a:solidFill>
                </a:rPr>
                <a:t>LAI</a:t>
              </a:r>
              <a:endParaRPr lang="en-GB" altLang="en-US" b="1" i="1" dirty="0">
                <a:solidFill>
                  <a:srgbClr val="000000"/>
                </a:solidFill>
              </a:endParaRPr>
            </a:p>
          </p:txBody>
        </p:sp>
        <p:sp>
          <p:nvSpPr>
            <p:cNvPr id="13320" name="Abgerundetes Rechteck 15"/>
            <p:cNvSpPr>
              <a:spLocks noChangeArrowheads="1"/>
            </p:cNvSpPr>
            <p:nvPr/>
          </p:nvSpPr>
          <p:spPr bwMode="auto">
            <a:xfrm>
              <a:off x="6618915" y="2328327"/>
              <a:ext cx="1058545" cy="431800"/>
            </a:xfrm>
            <a:prstGeom prst="roundRect">
              <a:avLst>
                <a:gd name="adj" fmla="val 16667"/>
              </a:avLst>
            </a:prstGeom>
            <a:grpFill/>
            <a:ln w="19050" algn="ctr">
              <a:solidFill>
                <a:schemeClr val="bg2"/>
              </a:solidFill>
              <a:round/>
              <a:headEnd/>
              <a:tailEnd type="triangle" w="med" len="med"/>
            </a:ln>
            <a:extLst/>
          </p:spPr>
          <p:txBody>
            <a:bodyPr lIns="90000" tIns="46800" rIns="90000" bIns="46800"/>
            <a:lstStyle>
              <a:lvl1pPr marL="339725" indent="-339725" algn="l" defTabSz="904875" eaLnBrk="0" hangingPunct="0">
                <a:spcBef>
                  <a:spcPct val="20000"/>
                </a:spcBef>
                <a:buSzPct val="80000"/>
                <a:buChar char="l"/>
                <a:defRPr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 algn="l" defTabSz="904875" eaLnBrk="0" hangingPunct="0">
                <a:spcBef>
                  <a:spcPct val="20000"/>
                </a:spcBef>
                <a:buSzPct val="75000"/>
                <a:buChar char="l"/>
                <a:defRPr sz="1600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 algn="l" defTabSz="904875" eaLnBrk="0" hangingPunct="0">
                <a:spcBef>
                  <a:spcPct val="20000"/>
                </a:spcBef>
                <a:buSzPct val="60000"/>
                <a:buChar char="l"/>
                <a:defRPr sz="1400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 algn="l" defTabSz="904875" eaLnBrk="0" hangingPunct="0">
                <a:spcBef>
                  <a:spcPct val="20000"/>
                </a:spcBef>
                <a:buChar char="•"/>
                <a:defRPr sz="1200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 algn="l" defTabSz="904875" eaLnBrk="0" hangingPunct="0">
                <a:spcBef>
                  <a:spcPct val="20000"/>
                </a:spcBef>
                <a:buChar char="–"/>
                <a:defRPr sz="1200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defTabSz="904875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1200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defTabSz="904875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1200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defTabSz="904875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1200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defTabSz="904875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1200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SzPct val="150000"/>
                <a:buFont typeface="Wingdings" pitchFamily="2" charset="2"/>
                <a:buNone/>
              </a:pPr>
              <a:r>
                <a:rPr lang="de-DE" altLang="en-US" b="1" i="1">
                  <a:solidFill>
                    <a:srgbClr val="000000"/>
                  </a:solidFill>
                </a:rPr>
                <a:t>SCALE</a:t>
              </a:r>
              <a:endParaRPr lang="en-GB" altLang="en-US" b="1" i="1">
                <a:solidFill>
                  <a:srgbClr val="000000"/>
                </a:solidFill>
              </a:endParaRPr>
            </a:p>
          </p:txBody>
        </p:sp>
        <p:sp>
          <p:nvSpPr>
            <p:cNvPr id="13321" name="Abgerundetes Rechteck 16"/>
            <p:cNvSpPr>
              <a:spLocks noChangeArrowheads="1"/>
            </p:cNvSpPr>
            <p:nvPr/>
          </p:nvSpPr>
          <p:spPr bwMode="auto">
            <a:xfrm>
              <a:off x="8142969" y="2328321"/>
              <a:ext cx="1058545" cy="431800"/>
            </a:xfrm>
            <a:prstGeom prst="roundRect">
              <a:avLst>
                <a:gd name="adj" fmla="val 16667"/>
              </a:avLst>
            </a:prstGeom>
            <a:grpFill/>
            <a:ln w="19050" algn="ctr">
              <a:solidFill>
                <a:schemeClr val="bg2"/>
              </a:solidFill>
              <a:round/>
              <a:headEnd/>
              <a:tailEnd type="triangle" w="med" len="med"/>
            </a:ln>
            <a:extLst/>
          </p:spPr>
          <p:txBody>
            <a:bodyPr lIns="90000" tIns="46800" rIns="90000" bIns="46800"/>
            <a:lstStyle>
              <a:lvl1pPr marL="339725" indent="-339725" algn="l" defTabSz="904875" eaLnBrk="0" hangingPunct="0">
                <a:spcBef>
                  <a:spcPct val="20000"/>
                </a:spcBef>
                <a:buSzPct val="80000"/>
                <a:buChar char="l"/>
                <a:defRPr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 algn="l" defTabSz="904875" eaLnBrk="0" hangingPunct="0">
                <a:spcBef>
                  <a:spcPct val="20000"/>
                </a:spcBef>
                <a:buSzPct val="75000"/>
                <a:buChar char="l"/>
                <a:defRPr sz="1600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 algn="l" defTabSz="904875" eaLnBrk="0" hangingPunct="0">
                <a:spcBef>
                  <a:spcPct val="20000"/>
                </a:spcBef>
                <a:buSzPct val="60000"/>
                <a:buChar char="l"/>
                <a:defRPr sz="1400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 algn="l" defTabSz="904875" eaLnBrk="0" hangingPunct="0">
                <a:spcBef>
                  <a:spcPct val="20000"/>
                </a:spcBef>
                <a:buChar char="•"/>
                <a:defRPr sz="1200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 algn="l" defTabSz="904875" eaLnBrk="0" hangingPunct="0">
                <a:spcBef>
                  <a:spcPct val="20000"/>
                </a:spcBef>
                <a:buChar char="–"/>
                <a:defRPr sz="1200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defTabSz="904875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1200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defTabSz="904875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1200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defTabSz="904875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1200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defTabSz="904875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1200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SzPct val="150000"/>
                <a:buFont typeface="Wingdings" pitchFamily="2" charset="2"/>
                <a:buNone/>
              </a:pPr>
              <a:r>
                <a:rPr lang="de-DE" altLang="en-US" b="1" i="1">
                  <a:solidFill>
                    <a:srgbClr val="000000"/>
                  </a:solidFill>
                </a:rPr>
                <a:t>ALA</a:t>
              </a:r>
              <a:endParaRPr lang="en-GB" altLang="en-US" b="1" i="1">
                <a:solidFill>
                  <a:srgbClr val="000000"/>
                </a:solidFill>
              </a:endParaRPr>
            </a:p>
          </p:txBody>
        </p:sp>
        <p:sp>
          <p:nvSpPr>
            <p:cNvPr id="13322" name="Textfeld 5"/>
            <p:cNvSpPr txBox="1">
              <a:spLocks noChangeArrowheads="1"/>
            </p:cNvSpPr>
            <p:nvPr/>
          </p:nvSpPr>
          <p:spPr bwMode="auto">
            <a:xfrm>
              <a:off x="6222189" y="2359555"/>
              <a:ext cx="237067" cy="36933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eaLnBrk="0" hangingPunct="0">
                <a:spcBef>
                  <a:spcPct val="20000"/>
                </a:spcBef>
                <a:buSzPct val="80000"/>
                <a:buChar char="l"/>
                <a:defRPr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SzPct val="75000"/>
                <a:buChar char="l"/>
                <a:defRPr sz="1600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SzPct val="60000"/>
                <a:buChar char="l"/>
                <a:defRPr sz="1400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•"/>
                <a:defRPr sz="1200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–"/>
                <a:defRPr sz="1200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1200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1200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1200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1200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SzPct val="150000"/>
                <a:buFont typeface="Wingdings" pitchFamily="2" charset="2"/>
                <a:buNone/>
              </a:pPr>
              <a:r>
                <a:rPr lang="de-DE" altLang="en-US" b="1">
                  <a:solidFill>
                    <a:srgbClr val="000000"/>
                  </a:solidFill>
                </a:rPr>
                <a:t>x</a:t>
              </a:r>
              <a:endParaRPr lang="en-GB" altLang="en-US" b="1">
                <a:solidFill>
                  <a:srgbClr val="000000"/>
                </a:solidFill>
              </a:endParaRPr>
            </a:p>
          </p:txBody>
        </p:sp>
        <p:sp>
          <p:nvSpPr>
            <p:cNvPr id="13323" name="Textfeld 18"/>
            <p:cNvSpPr txBox="1">
              <a:spLocks noChangeArrowheads="1"/>
            </p:cNvSpPr>
            <p:nvPr/>
          </p:nvSpPr>
          <p:spPr bwMode="auto">
            <a:xfrm>
              <a:off x="7797045" y="2359549"/>
              <a:ext cx="237067" cy="36933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eaLnBrk="0" hangingPunct="0">
                <a:spcBef>
                  <a:spcPct val="20000"/>
                </a:spcBef>
                <a:buSzPct val="80000"/>
                <a:buChar char="l"/>
                <a:defRPr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SzPct val="75000"/>
                <a:buChar char="l"/>
                <a:defRPr sz="1600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SzPct val="60000"/>
                <a:buChar char="l"/>
                <a:defRPr sz="1400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•"/>
                <a:defRPr sz="1200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–"/>
                <a:defRPr sz="1200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1200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1200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1200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1200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SzPct val="150000"/>
                <a:buFont typeface="Wingdings" pitchFamily="2" charset="2"/>
                <a:buNone/>
              </a:pPr>
              <a:r>
                <a:rPr lang="de-DE" altLang="en-US" b="1">
                  <a:solidFill>
                    <a:srgbClr val="000000"/>
                  </a:solidFill>
                </a:rPr>
                <a:t>x</a:t>
              </a:r>
              <a:endParaRPr lang="en-GB" altLang="en-US" b="1">
                <a:solidFill>
                  <a:srgbClr val="000000"/>
                </a:solidFill>
              </a:endParaRPr>
            </a:p>
          </p:txBody>
        </p:sp>
        <p:sp>
          <p:nvSpPr>
            <p:cNvPr id="13324" name="Textfeld 6"/>
            <p:cNvSpPr txBox="1">
              <a:spLocks noChangeArrowheads="1"/>
            </p:cNvSpPr>
            <p:nvPr/>
          </p:nvSpPr>
          <p:spPr bwMode="auto">
            <a:xfrm>
              <a:off x="5204981" y="2021114"/>
              <a:ext cx="855133" cy="33855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eaLnBrk="0" hangingPunct="0">
                <a:spcBef>
                  <a:spcPct val="20000"/>
                </a:spcBef>
                <a:buSzPct val="80000"/>
                <a:buChar char="l"/>
                <a:defRPr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SzPct val="75000"/>
                <a:buChar char="l"/>
                <a:defRPr sz="1600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SzPct val="60000"/>
                <a:buChar char="l"/>
                <a:defRPr sz="1400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•"/>
                <a:defRPr sz="1200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–"/>
                <a:defRPr sz="1200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1200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1200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1200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1200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SzPct val="150000"/>
                <a:buFont typeface="Wingdings" pitchFamily="2" charset="2"/>
                <a:buNone/>
              </a:pPr>
              <a:r>
                <a:rPr lang="de-DE" altLang="en-US" sz="1600" b="1">
                  <a:solidFill>
                    <a:srgbClr val="000000"/>
                  </a:solidFill>
                </a:rPr>
                <a:t>1.300</a:t>
              </a:r>
              <a:endParaRPr lang="en-GB" altLang="en-US" sz="1600" b="1">
                <a:solidFill>
                  <a:srgbClr val="000000"/>
                </a:solidFill>
              </a:endParaRPr>
            </a:p>
          </p:txBody>
        </p:sp>
        <p:sp>
          <p:nvSpPr>
            <p:cNvPr id="13325" name="Textfeld 20"/>
            <p:cNvSpPr txBox="1">
              <a:spLocks noChangeArrowheads="1"/>
            </p:cNvSpPr>
            <p:nvPr/>
          </p:nvSpPr>
          <p:spPr bwMode="auto">
            <a:xfrm>
              <a:off x="6737481" y="2029524"/>
              <a:ext cx="855133" cy="33855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eaLnBrk="0" hangingPunct="0">
                <a:spcBef>
                  <a:spcPct val="20000"/>
                </a:spcBef>
                <a:buSzPct val="80000"/>
                <a:buChar char="l"/>
                <a:defRPr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SzPct val="75000"/>
                <a:buChar char="l"/>
                <a:defRPr sz="1600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SzPct val="60000"/>
                <a:buChar char="l"/>
                <a:defRPr sz="1400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•"/>
                <a:defRPr sz="1200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–"/>
                <a:defRPr sz="1200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1200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1200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1200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1200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SzPct val="150000"/>
                <a:buFont typeface="Wingdings" pitchFamily="2" charset="2"/>
                <a:buNone/>
              </a:pPr>
              <a:r>
                <a:rPr lang="de-DE" altLang="en-US" sz="1600" b="1">
                  <a:solidFill>
                    <a:srgbClr val="000000"/>
                  </a:solidFill>
                </a:rPr>
                <a:t>50</a:t>
              </a:r>
              <a:endParaRPr lang="en-GB" altLang="en-US" sz="1600" b="1">
                <a:solidFill>
                  <a:srgbClr val="000000"/>
                </a:solidFill>
              </a:endParaRPr>
            </a:p>
          </p:txBody>
        </p:sp>
        <p:sp>
          <p:nvSpPr>
            <p:cNvPr id="13326" name="Textfeld 21"/>
            <p:cNvSpPr txBox="1">
              <a:spLocks noChangeArrowheads="1"/>
            </p:cNvSpPr>
            <p:nvPr/>
          </p:nvSpPr>
          <p:spPr bwMode="auto">
            <a:xfrm>
              <a:off x="8278447" y="2021114"/>
              <a:ext cx="855133" cy="33855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 eaLnBrk="0" hangingPunct="0">
                <a:spcBef>
                  <a:spcPct val="20000"/>
                </a:spcBef>
                <a:buSzPct val="80000"/>
                <a:buChar char="l"/>
                <a:defRPr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SzPct val="75000"/>
                <a:buChar char="l"/>
                <a:defRPr sz="1600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SzPct val="60000"/>
                <a:buChar char="l"/>
                <a:defRPr sz="1400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•"/>
                <a:defRPr sz="1200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–"/>
                <a:defRPr sz="1200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1200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1200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1200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1200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SzPct val="150000"/>
                <a:buFont typeface="Wingdings" pitchFamily="2" charset="2"/>
                <a:buNone/>
              </a:pPr>
              <a:r>
                <a:rPr lang="de-DE" altLang="en-US" sz="1600" b="1">
                  <a:solidFill>
                    <a:srgbClr val="000000"/>
                  </a:solidFill>
                </a:rPr>
                <a:t>50</a:t>
              </a:r>
              <a:endParaRPr lang="en-GB" altLang="en-US" sz="1600" b="1">
                <a:solidFill>
                  <a:srgbClr val="000000"/>
                </a:solidFill>
              </a:endParaRPr>
            </a:p>
          </p:txBody>
        </p:sp>
      </p:grpSp>
      <p:cxnSp>
        <p:nvCxnSpPr>
          <p:cNvPr id="13318" name="Gerade Verbindung mit Pfeil 9"/>
          <p:cNvCxnSpPr>
            <a:cxnSpLocks noChangeShapeType="1"/>
          </p:cNvCxnSpPr>
          <p:nvPr/>
        </p:nvCxnSpPr>
        <p:spPr bwMode="auto">
          <a:xfrm>
            <a:off x="6976235" y="3277007"/>
            <a:ext cx="7753" cy="483832"/>
          </a:xfrm>
          <a:prstGeom prst="straightConnector1">
            <a:avLst/>
          </a:prstGeom>
          <a:noFill/>
          <a:ln w="57150" algn="ctr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Rechteck 1"/>
          <p:cNvSpPr/>
          <p:nvPr/>
        </p:nvSpPr>
        <p:spPr>
          <a:xfrm>
            <a:off x="182329" y="3495879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altLang="en-US" dirty="0" err="1"/>
              <a:t>To</a:t>
            </a:r>
            <a:r>
              <a:rPr lang="de-DE" altLang="en-US" dirty="0"/>
              <a:t> </a:t>
            </a:r>
            <a:r>
              <a:rPr lang="de-DE" altLang="en-US" dirty="0" err="1"/>
              <a:t>better</a:t>
            </a:r>
            <a:r>
              <a:rPr lang="de-DE" altLang="en-US" dirty="0"/>
              <a:t> </a:t>
            </a:r>
            <a:r>
              <a:rPr lang="de-DE" altLang="en-US" dirty="0" err="1"/>
              <a:t>illustrate</a:t>
            </a:r>
            <a:r>
              <a:rPr lang="de-DE" altLang="en-US" dirty="0"/>
              <a:t> </a:t>
            </a:r>
            <a:r>
              <a:rPr lang="de-DE" altLang="en-US" dirty="0" err="1"/>
              <a:t>this</a:t>
            </a:r>
            <a:r>
              <a:rPr lang="de-DE" altLang="en-US" dirty="0"/>
              <a:t>, </a:t>
            </a:r>
            <a:r>
              <a:rPr lang="de-DE" altLang="en-US" dirty="0" err="1"/>
              <a:t>we</a:t>
            </a:r>
            <a:r>
              <a:rPr lang="de-DE" altLang="en-US" dirty="0"/>
              <a:t> </a:t>
            </a:r>
            <a:r>
              <a:rPr lang="de-DE" altLang="en-US" dirty="0" err="1" smtClean="0"/>
              <a:t>simulated</a:t>
            </a:r>
            <a:r>
              <a:rPr lang="de-DE" altLang="en-US" dirty="0" smtClean="0"/>
              <a:t> a </a:t>
            </a:r>
            <a:r>
              <a:rPr lang="de-DE" altLang="en-US" dirty="0"/>
              <a:t>large </a:t>
            </a:r>
            <a:r>
              <a:rPr lang="de-DE" altLang="en-US" dirty="0" err="1"/>
              <a:t>number</a:t>
            </a:r>
            <a:r>
              <a:rPr lang="de-DE" altLang="en-US" dirty="0"/>
              <a:t> </a:t>
            </a:r>
            <a:r>
              <a:rPr lang="de-DE" altLang="en-US" dirty="0" err="1"/>
              <a:t>of</a:t>
            </a:r>
            <a:r>
              <a:rPr lang="de-DE" altLang="en-US" dirty="0"/>
              <a:t> </a:t>
            </a:r>
            <a:r>
              <a:rPr lang="de-DE" altLang="en-US" dirty="0" err="1"/>
              <a:t>canopy</a:t>
            </a:r>
            <a:r>
              <a:rPr lang="de-DE" altLang="en-US" dirty="0"/>
              <a:t> </a:t>
            </a:r>
            <a:r>
              <a:rPr lang="de-DE" altLang="en-US" dirty="0" err="1"/>
              <a:t>reflectance</a:t>
            </a:r>
            <a:r>
              <a:rPr lang="de-DE" altLang="en-US" dirty="0"/>
              <a:t> </a:t>
            </a:r>
            <a:r>
              <a:rPr lang="de-DE" altLang="en-US" dirty="0" err="1"/>
              <a:t>simulations</a:t>
            </a:r>
            <a:r>
              <a:rPr lang="de-DE" altLang="en-US" dirty="0"/>
              <a:t> </a:t>
            </a:r>
            <a:r>
              <a:rPr lang="de-DE" altLang="en-US" dirty="0" err="1"/>
              <a:t>using</a:t>
            </a:r>
            <a:r>
              <a:rPr lang="de-DE" altLang="en-US" dirty="0"/>
              <a:t> </a:t>
            </a:r>
            <a:r>
              <a:rPr lang="de-DE" altLang="en-US" dirty="0" smtClean="0"/>
              <a:t>PROSAIL </a:t>
            </a:r>
            <a:r>
              <a:rPr lang="de-DE" altLang="en-US" dirty="0"/>
              <a:t>RTM. In total, </a:t>
            </a:r>
            <a:r>
              <a:rPr lang="de-DE" altLang="en-US" dirty="0" err="1"/>
              <a:t>more</a:t>
            </a:r>
            <a:r>
              <a:rPr lang="de-DE" altLang="en-US" dirty="0"/>
              <a:t> </a:t>
            </a:r>
            <a:r>
              <a:rPr lang="de-DE" altLang="en-US" dirty="0" err="1"/>
              <a:t>than</a:t>
            </a:r>
            <a:r>
              <a:rPr lang="de-DE" altLang="en-US" dirty="0"/>
              <a:t> 3 </a:t>
            </a:r>
            <a:r>
              <a:rPr lang="de-DE" altLang="en-US" dirty="0" err="1"/>
              <a:t>million</a:t>
            </a:r>
            <a:r>
              <a:rPr lang="de-DE" altLang="en-US" dirty="0"/>
              <a:t> </a:t>
            </a:r>
            <a:r>
              <a:rPr lang="de-DE" altLang="en-US" dirty="0" err="1"/>
              <a:t>simulations</a:t>
            </a:r>
            <a:r>
              <a:rPr lang="de-DE" altLang="en-US" dirty="0"/>
              <a:t> </a:t>
            </a:r>
            <a:r>
              <a:rPr lang="de-DE" altLang="en-US" dirty="0" err="1"/>
              <a:t>were</a:t>
            </a:r>
            <a:r>
              <a:rPr lang="de-DE" altLang="en-US" dirty="0"/>
              <a:t> </a:t>
            </a:r>
            <a:r>
              <a:rPr lang="de-DE" altLang="en-US" dirty="0" err="1"/>
              <a:t>run</a:t>
            </a:r>
            <a:r>
              <a:rPr lang="de-DE" altLang="en-US" dirty="0"/>
              <a:t> </a:t>
            </a:r>
            <a:r>
              <a:rPr lang="de-DE" altLang="en-US" dirty="0" err="1"/>
              <a:t>using</a:t>
            </a:r>
            <a:r>
              <a:rPr lang="de-DE" altLang="en-US" dirty="0"/>
              <a:t> different </a:t>
            </a:r>
            <a:r>
              <a:rPr lang="de-DE" altLang="en-US" dirty="0" err="1"/>
              <a:t>combinations</a:t>
            </a:r>
            <a:r>
              <a:rPr lang="de-DE" altLang="en-US" dirty="0"/>
              <a:t> </a:t>
            </a:r>
            <a:r>
              <a:rPr lang="de-DE" altLang="en-US" dirty="0" err="1"/>
              <a:t>of</a:t>
            </a:r>
            <a:r>
              <a:rPr lang="de-DE" altLang="en-US" dirty="0"/>
              <a:t> LAI, </a:t>
            </a:r>
            <a:r>
              <a:rPr lang="de-DE" altLang="en-US" dirty="0" err="1"/>
              <a:t>soil</a:t>
            </a:r>
            <a:r>
              <a:rPr lang="de-DE" altLang="en-US" dirty="0"/>
              <a:t> </a:t>
            </a:r>
            <a:r>
              <a:rPr lang="de-DE" altLang="en-US" dirty="0" err="1"/>
              <a:t>brightness</a:t>
            </a:r>
            <a:r>
              <a:rPr lang="de-DE" altLang="en-US" dirty="0"/>
              <a:t> </a:t>
            </a:r>
            <a:r>
              <a:rPr lang="de-DE" altLang="en-US" dirty="0" err="1"/>
              <a:t>and</a:t>
            </a:r>
            <a:r>
              <a:rPr lang="de-DE" altLang="en-US" dirty="0"/>
              <a:t> ALA … </a:t>
            </a:r>
            <a:r>
              <a:rPr lang="de-DE" altLang="en-US" dirty="0" err="1"/>
              <a:t>with</a:t>
            </a:r>
            <a:r>
              <a:rPr lang="de-DE" altLang="en-US" dirty="0"/>
              <a:t> all </a:t>
            </a:r>
            <a:r>
              <a:rPr lang="de-DE" altLang="en-US" dirty="0" err="1"/>
              <a:t>other</a:t>
            </a:r>
            <a:r>
              <a:rPr lang="de-DE" altLang="en-US" dirty="0"/>
              <a:t> </a:t>
            </a:r>
            <a:r>
              <a:rPr lang="de-DE" altLang="en-US" dirty="0" err="1"/>
              <a:t>parameters</a:t>
            </a:r>
            <a:r>
              <a:rPr lang="de-DE" altLang="en-US" dirty="0"/>
              <a:t> </a:t>
            </a:r>
            <a:r>
              <a:rPr lang="de-DE" altLang="en-US" dirty="0" err="1"/>
              <a:t>set</a:t>
            </a:r>
            <a:r>
              <a:rPr lang="de-DE" altLang="en-US" dirty="0"/>
              <a:t> </a:t>
            </a:r>
            <a:r>
              <a:rPr lang="de-DE" altLang="en-US" dirty="0" err="1" smtClean="0"/>
              <a:t>constant</a:t>
            </a:r>
            <a:r>
              <a:rPr lang="de-DE" altLang="en-US" dirty="0" smtClean="0"/>
              <a:t>.</a:t>
            </a:r>
            <a:endParaRPr lang="de-DE" altLang="en-US" dirty="0"/>
          </a:p>
          <a:p>
            <a:endParaRPr lang="de-DE" altLang="en-US" dirty="0"/>
          </a:p>
          <a:p>
            <a:r>
              <a:rPr lang="de-DE" altLang="en-US" dirty="0" smtClean="0"/>
              <a:t>…. </a:t>
            </a:r>
            <a:r>
              <a:rPr lang="de-DE" altLang="en-US" dirty="0" err="1" smtClean="0"/>
              <a:t>the</a:t>
            </a:r>
            <a:r>
              <a:rPr lang="de-DE" altLang="en-US" dirty="0" smtClean="0"/>
              <a:t> </a:t>
            </a:r>
            <a:r>
              <a:rPr lang="de-DE" altLang="en-US" dirty="0" err="1"/>
              <a:t>resulting</a:t>
            </a:r>
            <a:r>
              <a:rPr lang="de-DE" altLang="en-US" dirty="0"/>
              <a:t> </a:t>
            </a:r>
            <a:r>
              <a:rPr lang="de-DE" altLang="en-US" dirty="0" err="1"/>
              <a:t>Tasseled</a:t>
            </a:r>
            <a:r>
              <a:rPr lang="de-DE" altLang="en-US" dirty="0"/>
              <a:t> Cap </a:t>
            </a:r>
            <a:r>
              <a:rPr lang="de-DE" altLang="en-US" dirty="0" err="1"/>
              <a:t>is</a:t>
            </a:r>
            <a:r>
              <a:rPr lang="de-DE" altLang="en-US" dirty="0"/>
              <a:t> </a:t>
            </a:r>
            <a:r>
              <a:rPr lang="de-DE" altLang="en-US" dirty="0" err="1"/>
              <a:t>well</a:t>
            </a:r>
            <a:r>
              <a:rPr lang="de-DE" altLang="en-US" dirty="0"/>
              <a:t> </a:t>
            </a:r>
            <a:r>
              <a:rPr lang="de-DE" altLang="en-US" dirty="0" err="1" smtClean="0"/>
              <a:t>known</a:t>
            </a:r>
            <a:r>
              <a:rPr lang="de-DE" altLang="en-US" dirty="0" smtClean="0"/>
              <a:t> (</a:t>
            </a:r>
            <a:r>
              <a:rPr lang="de-DE" altLang="en-US" dirty="0" err="1" smtClean="0"/>
              <a:t>theory</a:t>
            </a:r>
            <a:r>
              <a:rPr lang="de-DE" altLang="en-US" dirty="0" smtClean="0"/>
              <a:t> &amp; </a:t>
            </a:r>
            <a:r>
              <a:rPr lang="de-DE" altLang="en-US" dirty="0" err="1" smtClean="0"/>
              <a:t>practice</a:t>
            </a:r>
            <a:r>
              <a:rPr lang="de-DE" altLang="en-US" dirty="0" smtClean="0"/>
              <a:t>)</a:t>
            </a:r>
            <a:endParaRPr lang="en-GB" altLang="en-US" dirty="0"/>
          </a:p>
        </p:txBody>
      </p:sp>
      <p:pic>
        <p:nvPicPr>
          <p:cNvPr id="25" name="Picture 3" descr="D:\Dropbox\Arbeit\BOKU\600px-Boku-wien.svg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440" y="6237312"/>
            <a:ext cx="506546" cy="506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8817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Grafi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182" y="89129"/>
            <a:ext cx="3409116" cy="2979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Grafik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2694" y="92312"/>
            <a:ext cx="3541058" cy="309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340" name="Gruppieren 49"/>
          <p:cNvGrpSpPr>
            <a:grpSpLocks/>
          </p:cNvGrpSpPr>
          <p:nvPr/>
        </p:nvGrpSpPr>
        <p:grpSpPr bwMode="auto">
          <a:xfrm>
            <a:off x="1413179" y="431020"/>
            <a:ext cx="2150709" cy="2205892"/>
            <a:chOff x="1701767" y="1045624"/>
            <a:chExt cx="2201317" cy="2201317"/>
          </a:xfrm>
        </p:grpSpPr>
        <p:grpSp>
          <p:nvGrpSpPr>
            <p:cNvPr id="14343" name="Gruppieren 35"/>
            <p:cNvGrpSpPr>
              <a:grpSpLocks/>
            </p:cNvGrpSpPr>
            <p:nvPr/>
          </p:nvGrpSpPr>
          <p:grpSpPr bwMode="auto">
            <a:xfrm>
              <a:off x="1701767" y="1447788"/>
              <a:ext cx="2201317" cy="1651012"/>
              <a:chOff x="1608661" y="4097855"/>
              <a:chExt cx="2201317" cy="1651012"/>
            </a:xfrm>
          </p:grpSpPr>
          <p:cxnSp>
            <p:nvCxnSpPr>
              <p:cNvPr id="14357" name="Gerade Verbindung 7"/>
              <p:cNvCxnSpPr>
                <a:cxnSpLocks noChangeShapeType="1"/>
              </p:cNvCxnSpPr>
              <p:nvPr/>
            </p:nvCxnSpPr>
            <p:spPr bwMode="auto">
              <a:xfrm>
                <a:off x="1676394" y="4986855"/>
                <a:ext cx="2074333" cy="0"/>
              </a:xfrm>
              <a:prstGeom prst="line">
                <a:avLst/>
              </a:prstGeom>
              <a:noFill/>
              <a:ln w="19050" algn="ctr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4358" name="Gerade Verbindung 8"/>
              <p:cNvCxnSpPr>
                <a:cxnSpLocks noChangeShapeType="1"/>
              </p:cNvCxnSpPr>
              <p:nvPr/>
            </p:nvCxnSpPr>
            <p:spPr bwMode="auto">
              <a:xfrm>
                <a:off x="1684855" y="5139255"/>
                <a:ext cx="2074333" cy="0"/>
              </a:xfrm>
              <a:prstGeom prst="line">
                <a:avLst/>
              </a:prstGeom>
              <a:noFill/>
              <a:ln w="19050" algn="ctr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4359" name="Gerade Verbindung 9"/>
              <p:cNvCxnSpPr>
                <a:cxnSpLocks noChangeShapeType="1"/>
              </p:cNvCxnSpPr>
              <p:nvPr/>
            </p:nvCxnSpPr>
            <p:spPr bwMode="auto">
              <a:xfrm>
                <a:off x="1701783" y="5291655"/>
                <a:ext cx="2074333" cy="0"/>
              </a:xfrm>
              <a:prstGeom prst="line">
                <a:avLst/>
              </a:prstGeom>
              <a:noFill/>
              <a:ln w="19050" algn="ctr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4360" name="Gerade Verbindung 20"/>
              <p:cNvCxnSpPr>
                <a:cxnSpLocks noChangeShapeType="1"/>
              </p:cNvCxnSpPr>
              <p:nvPr/>
            </p:nvCxnSpPr>
            <p:spPr bwMode="auto">
              <a:xfrm>
                <a:off x="1710256" y="5444067"/>
                <a:ext cx="2074333" cy="0"/>
              </a:xfrm>
              <a:prstGeom prst="line">
                <a:avLst/>
              </a:prstGeom>
              <a:noFill/>
              <a:ln w="19050" algn="ctr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4361" name="Gerade Verbindung 21"/>
              <p:cNvCxnSpPr>
                <a:cxnSpLocks noChangeShapeType="1"/>
              </p:cNvCxnSpPr>
              <p:nvPr/>
            </p:nvCxnSpPr>
            <p:spPr bwMode="auto">
              <a:xfrm>
                <a:off x="1718717" y="5596467"/>
                <a:ext cx="2074333" cy="0"/>
              </a:xfrm>
              <a:prstGeom prst="line">
                <a:avLst/>
              </a:prstGeom>
              <a:noFill/>
              <a:ln w="19050" algn="ctr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4362" name="Gerade Verbindung 22"/>
              <p:cNvCxnSpPr>
                <a:cxnSpLocks noChangeShapeType="1"/>
              </p:cNvCxnSpPr>
              <p:nvPr/>
            </p:nvCxnSpPr>
            <p:spPr bwMode="auto">
              <a:xfrm>
                <a:off x="1735645" y="5748867"/>
                <a:ext cx="2074333" cy="0"/>
              </a:xfrm>
              <a:prstGeom prst="line">
                <a:avLst/>
              </a:prstGeom>
              <a:noFill/>
              <a:ln w="19050" algn="ctr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4363" name="Gerade Verbindung 29"/>
              <p:cNvCxnSpPr>
                <a:cxnSpLocks noChangeShapeType="1"/>
              </p:cNvCxnSpPr>
              <p:nvPr/>
            </p:nvCxnSpPr>
            <p:spPr bwMode="auto">
              <a:xfrm>
                <a:off x="1608661" y="4097855"/>
                <a:ext cx="2074333" cy="0"/>
              </a:xfrm>
              <a:prstGeom prst="line">
                <a:avLst/>
              </a:prstGeom>
              <a:noFill/>
              <a:ln w="19050" algn="ctr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4364" name="Gerade Verbindung 30"/>
              <p:cNvCxnSpPr>
                <a:cxnSpLocks noChangeShapeType="1"/>
              </p:cNvCxnSpPr>
              <p:nvPr/>
            </p:nvCxnSpPr>
            <p:spPr bwMode="auto">
              <a:xfrm>
                <a:off x="1617122" y="4250255"/>
                <a:ext cx="2074333" cy="0"/>
              </a:xfrm>
              <a:prstGeom prst="line">
                <a:avLst/>
              </a:prstGeom>
              <a:noFill/>
              <a:ln w="19050" algn="ctr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4365" name="Gerade Verbindung 31"/>
              <p:cNvCxnSpPr>
                <a:cxnSpLocks noChangeShapeType="1"/>
              </p:cNvCxnSpPr>
              <p:nvPr/>
            </p:nvCxnSpPr>
            <p:spPr bwMode="auto">
              <a:xfrm>
                <a:off x="1634050" y="4402655"/>
                <a:ext cx="2074333" cy="0"/>
              </a:xfrm>
              <a:prstGeom prst="line">
                <a:avLst/>
              </a:prstGeom>
              <a:noFill/>
              <a:ln w="19050" algn="ctr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4366" name="Gerade Verbindung 32"/>
              <p:cNvCxnSpPr>
                <a:cxnSpLocks noChangeShapeType="1"/>
              </p:cNvCxnSpPr>
              <p:nvPr/>
            </p:nvCxnSpPr>
            <p:spPr bwMode="auto">
              <a:xfrm>
                <a:off x="1642523" y="4555067"/>
                <a:ext cx="2074333" cy="0"/>
              </a:xfrm>
              <a:prstGeom prst="line">
                <a:avLst/>
              </a:prstGeom>
              <a:noFill/>
              <a:ln w="19050" algn="ctr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4367" name="Gerade Verbindung 33"/>
              <p:cNvCxnSpPr>
                <a:cxnSpLocks noChangeShapeType="1"/>
              </p:cNvCxnSpPr>
              <p:nvPr/>
            </p:nvCxnSpPr>
            <p:spPr bwMode="auto">
              <a:xfrm>
                <a:off x="1650984" y="4707467"/>
                <a:ext cx="2074333" cy="0"/>
              </a:xfrm>
              <a:prstGeom prst="line">
                <a:avLst/>
              </a:prstGeom>
              <a:noFill/>
              <a:ln w="19050" algn="ctr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4368" name="Gerade Verbindung 34"/>
              <p:cNvCxnSpPr>
                <a:cxnSpLocks noChangeShapeType="1"/>
              </p:cNvCxnSpPr>
              <p:nvPr/>
            </p:nvCxnSpPr>
            <p:spPr bwMode="auto">
              <a:xfrm>
                <a:off x="1667912" y="4859867"/>
                <a:ext cx="2074333" cy="0"/>
              </a:xfrm>
              <a:prstGeom prst="line">
                <a:avLst/>
              </a:prstGeom>
              <a:noFill/>
              <a:ln w="19050" algn="ctr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4344" name="Gruppieren 36"/>
            <p:cNvGrpSpPr>
              <a:grpSpLocks/>
            </p:cNvGrpSpPr>
            <p:nvPr/>
          </p:nvGrpSpPr>
          <p:grpSpPr bwMode="auto">
            <a:xfrm rot="5400000">
              <a:off x="1642492" y="1320777"/>
              <a:ext cx="2201317" cy="1651012"/>
              <a:chOff x="1608661" y="4097855"/>
              <a:chExt cx="2201317" cy="1651012"/>
            </a:xfrm>
          </p:grpSpPr>
          <p:cxnSp>
            <p:nvCxnSpPr>
              <p:cNvPr id="14345" name="Gerade Verbindung 37"/>
              <p:cNvCxnSpPr>
                <a:cxnSpLocks noChangeShapeType="1"/>
              </p:cNvCxnSpPr>
              <p:nvPr/>
            </p:nvCxnSpPr>
            <p:spPr bwMode="auto">
              <a:xfrm>
                <a:off x="1676394" y="4986855"/>
                <a:ext cx="2074333" cy="0"/>
              </a:xfrm>
              <a:prstGeom prst="line">
                <a:avLst/>
              </a:prstGeom>
              <a:noFill/>
              <a:ln w="19050" algn="ctr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4346" name="Gerade Verbindung 38"/>
              <p:cNvCxnSpPr>
                <a:cxnSpLocks noChangeShapeType="1"/>
              </p:cNvCxnSpPr>
              <p:nvPr/>
            </p:nvCxnSpPr>
            <p:spPr bwMode="auto">
              <a:xfrm>
                <a:off x="1684855" y="5139255"/>
                <a:ext cx="2074333" cy="0"/>
              </a:xfrm>
              <a:prstGeom prst="line">
                <a:avLst/>
              </a:prstGeom>
              <a:noFill/>
              <a:ln w="19050" algn="ctr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4347" name="Gerade Verbindung 39"/>
              <p:cNvCxnSpPr>
                <a:cxnSpLocks noChangeShapeType="1"/>
              </p:cNvCxnSpPr>
              <p:nvPr/>
            </p:nvCxnSpPr>
            <p:spPr bwMode="auto">
              <a:xfrm>
                <a:off x="1701783" y="5291655"/>
                <a:ext cx="2074333" cy="0"/>
              </a:xfrm>
              <a:prstGeom prst="line">
                <a:avLst/>
              </a:prstGeom>
              <a:noFill/>
              <a:ln w="19050" algn="ctr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4348" name="Gerade Verbindung 40"/>
              <p:cNvCxnSpPr>
                <a:cxnSpLocks noChangeShapeType="1"/>
              </p:cNvCxnSpPr>
              <p:nvPr/>
            </p:nvCxnSpPr>
            <p:spPr bwMode="auto">
              <a:xfrm>
                <a:off x="1710256" y="5444067"/>
                <a:ext cx="2074333" cy="0"/>
              </a:xfrm>
              <a:prstGeom prst="line">
                <a:avLst/>
              </a:prstGeom>
              <a:noFill/>
              <a:ln w="19050" algn="ctr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4349" name="Gerade Verbindung 41"/>
              <p:cNvCxnSpPr>
                <a:cxnSpLocks noChangeShapeType="1"/>
              </p:cNvCxnSpPr>
              <p:nvPr/>
            </p:nvCxnSpPr>
            <p:spPr bwMode="auto">
              <a:xfrm>
                <a:off x="1718717" y="5596467"/>
                <a:ext cx="2074333" cy="0"/>
              </a:xfrm>
              <a:prstGeom prst="line">
                <a:avLst/>
              </a:prstGeom>
              <a:noFill/>
              <a:ln w="19050" algn="ctr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4350" name="Gerade Verbindung 42"/>
              <p:cNvCxnSpPr>
                <a:cxnSpLocks noChangeShapeType="1"/>
              </p:cNvCxnSpPr>
              <p:nvPr/>
            </p:nvCxnSpPr>
            <p:spPr bwMode="auto">
              <a:xfrm>
                <a:off x="1735645" y="5748867"/>
                <a:ext cx="2074333" cy="0"/>
              </a:xfrm>
              <a:prstGeom prst="line">
                <a:avLst/>
              </a:prstGeom>
              <a:noFill/>
              <a:ln w="19050" algn="ctr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4351" name="Gerade Verbindung 43"/>
              <p:cNvCxnSpPr>
                <a:cxnSpLocks noChangeShapeType="1"/>
              </p:cNvCxnSpPr>
              <p:nvPr/>
            </p:nvCxnSpPr>
            <p:spPr bwMode="auto">
              <a:xfrm>
                <a:off x="1608661" y="4097855"/>
                <a:ext cx="2074333" cy="0"/>
              </a:xfrm>
              <a:prstGeom prst="line">
                <a:avLst/>
              </a:prstGeom>
              <a:noFill/>
              <a:ln w="19050" algn="ctr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4352" name="Gerade Verbindung 44"/>
              <p:cNvCxnSpPr>
                <a:cxnSpLocks noChangeShapeType="1"/>
              </p:cNvCxnSpPr>
              <p:nvPr/>
            </p:nvCxnSpPr>
            <p:spPr bwMode="auto">
              <a:xfrm>
                <a:off x="1617122" y="4250255"/>
                <a:ext cx="2074333" cy="0"/>
              </a:xfrm>
              <a:prstGeom prst="line">
                <a:avLst/>
              </a:prstGeom>
              <a:noFill/>
              <a:ln w="19050" algn="ctr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4353" name="Gerade Verbindung 45"/>
              <p:cNvCxnSpPr>
                <a:cxnSpLocks noChangeShapeType="1"/>
              </p:cNvCxnSpPr>
              <p:nvPr/>
            </p:nvCxnSpPr>
            <p:spPr bwMode="auto">
              <a:xfrm>
                <a:off x="1634050" y="4402655"/>
                <a:ext cx="2074333" cy="0"/>
              </a:xfrm>
              <a:prstGeom prst="line">
                <a:avLst/>
              </a:prstGeom>
              <a:noFill/>
              <a:ln w="19050" algn="ctr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4354" name="Gerade Verbindung 46"/>
              <p:cNvCxnSpPr>
                <a:cxnSpLocks noChangeShapeType="1"/>
              </p:cNvCxnSpPr>
              <p:nvPr/>
            </p:nvCxnSpPr>
            <p:spPr bwMode="auto">
              <a:xfrm>
                <a:off x="1642523" y="4555067"/>
                <a:ext cx="2074333" cy="0"/>
              </a:xfrm>
              <a:prstGeom prst="line">
                <a:avLst/>
              </a:prstGeom>
              <a:noFill/>
              <a:ln w="19050" algn="ctr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4355" name="Gerade Verbindung 47"/>
              <p:cNvCxnSpPr>
                <a:cxnSpLocks noChangeShapeType="1"/>
              </p:cNvCxnSpPr>
              <p:nvPr/>
            </p:nvCxnSpPr>
            <p:spPr bwMode="auto">
              <a:xfrm>
                <a:off x="1650984" y="4707467"/>
                <a:ext cx="2074333" cy="0"/>
              </a:xfrm>
              <a:prstGeom prst="line">
                <a:avLst/>
              </a:prstGeom>
              <a:noFill/>
              <a:ln w="19050" algn="ctr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4356" name="Gerade Verbindung 48"/>
              <p:cNvCxnSpPr>
                <a:cxnSpLocks noChangeShapeType="1"/>
              </p:cNvCxnSpPr>
              <p:nvPr/>
            </p:nvCxnSpPr>
            <p:spPr bwMode="auto">
              <a:xfrm>
                <a:off x="1667912" y="4859867"/>
                <a:ext cx="2074333" cy="0"/>
              </a:xfrm>
              <a:prstGeom prst="line">
                <a:avLst/>
              </a:prstGeom>
              <a:noFill/>
              <a:ln w="19050" algn="ctr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  <p:pic>
        <p:nvPicPr>
          <p:cNvPr id="14341" name="Grafik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2694" y="3358177"/>
            <a:ext cx="3541058" cy="309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2" name="Textfeld 3"/>
          <p:cNvSpPr txBox="1">
            <a:spLocks noChangeArrowheads="1"/>
          </p:cNvSpPr>
          <p:nvPr/>
        </p:nvSpPr>
        <p:spPr bwMode="auto">
          <a:xfrm>
            <a:off x="6242792" y="4145994"/>
            <a:ext cx="944327" cy="3819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SzPct val="80000"/>
              <a:buChar char="l"/>
              <a:defRPr>
                <a:solidFill>
                  <a:schemeClr val="accent2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SzPct val="75000"/>
              <a:buChar char="l"/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SzPct val="60000"/>
              <a:buChar char="l"/>
              <a:defRPr sz="1400">
                <a:solidFill>
                  <a:schemeClr val="accent2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•"/>
              <a:defRPr sz="1200">
                <a:solidFill>
                  <a:schemeClr val="accent2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–"/>
              <a:defRPr sz="1200">
                <a:solidFill>
                  <a:schemeClr val="accent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200">
                <a:solidFill>
                  <a:schemeClr val="accent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200">
                <a:solidFill>
                  <a:schemeClr val="accent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200">
                <a:solidFill>
                  <a:schemeClr val="accent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2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SzPct val="150000"/>
              <a:buFont typeface="Wingdings" pitchFamily="2" charset="2"/>
              <a:buNone/>
            </a:pPr>
            <a:r>
              <a:rPr lang="de-DE" altLang="en-US" b="1">
                <a:solidFill>
                  <a:srgbClr val="FF0000"/>
                </a:solidFill>
              </a:rPr>
              <a:t>TSAVI</a:t>
            </a:r>
            <a:endParaRPr lang="en-GB" altLang="en-US" b="1">
              <a:solidFill>
                <a:srgbClr val="FF0000"/>
              </a:solidFill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303969" y="3140968"/>
            <a:ext cx="45720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altLang="en-US" dirty="0" err="1" smtClean="0"/>
              <a:t>We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split</a:t>
            </a:r>
            <a:r>
              <a:rPr lang="de-DE" altLang="en-US" dirty="0" smtClean="0"/>
              <a:t> </a:t>
            </a:r>
            <a:r>
              <a:rPr lang="de-DE" altLang="en-US" dirty="0" err="1"/>
              <a:t>the</a:t>
            </a:r>
            <a:r>
              <a:rPr lang="de-DE" altLang="en-US" dirty="0"/>
              <a:t> </a:t>
            </a:r>
            <a:r>
              <a:rPr lang="de-DE" altLang="en-US" dirty="0" err="1"/>
              <a:t>red-nIR</a:t>
            </a:r>
            <a:r>
              <a:rPr lang="de-DE" altLang="en-US" dirty="0"/>
              <a:t> </a:t>
            </a:r>
            <a:r>
              <a:rPr lang="de-DE" altLang="en-US" dirty="0" err="1"/>
              <a:t>feature</a:t>
            </a:r>
            <a:r>
              <a:rPr lang="de-DE" altLang="en-US" dirty="0"/>
              <a:t> </a:t>
            </a:r>
            <a:r>
              <a:rPr lang="de-DE" altLang="en-US" dirty="0" err="1"/>
              <a:t>space</a:t>
            </a:r>
            <a:r>
              <a:rPr lang="de-DE" altLang="en-US" dirty="0"/>
              <a:t> in </a:t>
            </a:r>
            <a:r>
              <a:rPr lang="de-DE" altLang="en-US" dirty="0" err="1"/>
              <a:t>cells</a:t>
            </a:r>
            <a:r>
              <a:rPr lang="de-DE" altLang="en-US" dirty="0"/>
              <a:t> (</a:t>
            </a:r>
            <a:r>
              <a:rPr lang="de-DE" altLang="en-US" dirty="0" err="1"/>
              <a:t>shown</a:t>
            </a:r>
            <a:r>
              <a:rPr lang="de-DE" altLang="en-US" dirty="0"/>
              <a:t> in </a:t>
            </a:r>
            <a:r>
              <a:rPr lang="de-DE" altLang="en-US" dirty="0" err="1"/>
              <a:t>red</a:t>
            </a:r>
            <a:r>
              <a:rPr lang="de-DE" altLang="en-US" dirty="0"/>
              <a:t>) </a:t>
            </a:r>
            <a:r>
              <a:rPr lang="de-DE" altLang="en-US" dirty="0" smtClean="0"/>
              <a:t>– </a:t>
            </a:r>
            <a:r>
              <a:rPr lang="de-DE" altLang="en-US" dirty="0" err="1" smtClean="0"/>
              <a:t>we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next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identified</a:t>
            </a:r>
            <a:r>
              <a:rPr lang="de-DE" altLang="en-US" dirty="0" smtClean="0"/>
              <a:t> </a:t>
            </a:r>
            <a:r>
              <a:rPr lang="de-DE" altLang="en-US" dirty="0"/>
              <a:t>all PROSAIL </a:t>
            </a:r>
            <a:r>
              <a:rPr lang="de-DE" altLang="en-US" dirty="0" err="1"/>
              <a:t>simulations</a:t>
            </a:r>
            <a:r>
              <a:rPr lang="de-DE" altLang="en-US" dirty="0"/>
              <a:t> </a:t>
            </a:r>
            <a:r>
              <a:rPr lang="de-DE" altLang="en-US" dirty="0" err="1"/>
              <a:t>yielding</a:t>
            </a:r>
            <a:r>
              <a:rPr lang="de-DE" altLang="en-US" dirty="0"/>
              <a:t> </a:t>
            </a:r>
            <a:r>
              <a:rPr lang="de-DE" altLang="en-US" dirty="0" err="1"/>
              <a:t>the</a:t>
            </a:r>
            <a:r>
              <a:rPr lang="de-DE" altLang="en-US" dirty="0"/>
              <a:t> </a:t>
            </a:r>
            <a:r>
              <a:rPr lang="de-DE" altLang="en-US" dirty="0" err="1"/>
              <a:t>corresponding</a:t>
            </a:r>
            <a:r>
              <a:rPr lang="de-DE" altLang="en-US" dirty="0"/>
              <a:t> </a:t>
            </a:r>
            <a:r>
              <a:rPr lang="de-DE" altLang="en-US" dirty="0" err="1" smtClean="0"/>
              <a:t>reflectance</a:t>
            </a:r>
            <a:r>
              <a:rPr lang="de-DE" altLang="en-US" dirty="0" smtClean="0"/>
              <a:t> in </a:t>
            </a:r>
            <a:r>
              <a:rPr lang="de-DE" altLang="en-US" dirty="0" err="1" smtClean="0"/>
              <a:t>each</a:t>
            </a:r>
            <a:r>
              <a:rPr lang="de-DE" altLang="en-US" dirty="0" smtClean="0"/>
              <a:t> box.</a:t>
            </a:r>
            <a:endParaRPr lang="de-DE" altLang="en-US" dirty="0"/>
          </a:p>
          <a:p>
            <a:endParaRPr lang="de-DE" altLang="en-US" dirty="0"/>
          </a:p>
          <a:p>
            <a:r>
              <a:rPr lang="de-DE" altLang="en-US" dirty="0"/>
              <a:t>The </a:t>
            </a:r>
            <a:r>
              <a:rPr lang="de-DE" altLang="en-US" dirty="0" err="1"/>
              <a:t>resulting</a:t>
            </a:r>
            <a:r>
              <a:rPr lang="de-DE" altLang="en-US" dirty="0"/>
              <a:t> </a:t>
            </a:r>
            <a:r>
              <a:rPr lang="de-DE" altLang="en-US" dirty="0" err="1"/>
              <a:t>average</a:t>
            </a:r>
            <a:r>
              <a:rPr lang="de-DE" altLang="en-US" dirty="0"/>
              <a:t> LAI </a:t>
            </a:r>
            <a:r>
              <a:rPr lang="de-DE" altLang="en-US" dirty="0" err="1"/>
              <a:t>is</a:t>
            </a:r>
            <a:r>
              <a:rPr lang="de-DE" altLang="en-US" dirty="0"/>
              <a:t> </a:t>
            </a:r>
            <a:r>
              <a:rPr lang="de-DE" altLang="en-US" dirty="0" err="1"/>
              <a:t>shown</a:t>
            </a:r>
            <a:r>
              <a:rPr lang="de-DE" altLang="en-US" dirty="0"/>
              <a:t> </a:t>
            </a:r>
            <a:r>
              <a:rPr lang="de-DE" altLang="en-US" dirty="0" smtClean="0"/>
              <a:t>top </a:t>
            </a:r>
            <a:r>
              <a:rPr lang="de-DE" altLang="en-US" dirty="0" err="1" smtClean="0"/>
              <a:t>right</a:t>
            </a:r>
            <a:endParaRPr lang="de-DE" altLang="en-US" dirty="0"/>
          </a:p>
          <a:p>
            <a:endParaRPr lang="de-DE" altLang="en-US" dirty="0"/>
          </a:p>
          <a:p>
            <a:r>
              <a:rPr lang="de-DE" altLang="en-US" b="1" dirty="0" smtClean="0"/>
              <a:t>1st </a:t>
            </a:r>
            <a:r>
              <a:rPr lang="de-DE" altLang="en-US" b="1" dirty="0" err="1" smtClean="0"/>
              <a:t>observation</a:t>
            </a:r>
            <a:r>
              <a:rPr lang="de-DE" altLang="en-US" dirty="0"/>
              <a:t>: </a:t>
            </a:r>
            <a:r>
              <a:rPr lang="de-DE" altLang="en-US" dirty="0" err="1" smtClean="0"/>
              <a:t>ratio</a:t>
            </a:r>
            <a:r>
              <a:rPr lang="de-DE" altLang="en-US" dirty="0" smtClean="0"/>
              <a:t> (e.g. NDVI) </a:t>
            </a:r>
            <a:r>
              <a:rPr lang="de-DE" altLang="en-US" dirty="0" err="1" smtClean="0"/>
              <a:t>and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distance-based</a:t>
            </a:r>
            <a:r>
              <a:rPr lang="de-DE" altLang="en-US" dirty="0" smtClean="0"/>
              <a:t> </a:t>
            </a:r>
            <a:r>
              <a:rPr lang="de-DE" altLang="en-US" dirty="0" err="1"/>
              <a:t>indices</a:t>
            </a:r>
            <a:r>
              <a:rPr lang="de-DE" altLang="en-US" dirty="0"/>
              <a:t> </a:t>
            </a:r>
            <a:r>
              <a:rPr lang="de-DE" altLang="en-US" dirty="0" smtClean="0"/>
              <a:t>(e.g. PVI) will </a:t>
            </a:r>
            <a:r>
              <a:rPr lang="de-DE" altLang="en-US" dirty="0" err="1"/>
              <a:t>certainly</a:t>
            </a:r>
            <a:r>
              <a:rPr lang="de-DE" altLang="en-US" dirty="0"/>
              <a:t> not fit </a:t>
            </a:r>
            <a:r>
              <a:rPr lang="de-DE" altLang="en-US" dirty="0" err="1"/>
              <a:t>well</a:t>
            </a:r>
            <a:r>
              <a:rPr lang="de-DE" altLang="en-US" dirty="0"/>
              <a:t> </a:t>
            </a:r>
            <a:r>
              <a:rPr lang="de-DE" altLang="en-US" dirty="0" err="1"/>
              <a:t>the</a:t>
            </a:r>
            <a:r>
              <a:rPr lang="de-DE" altLang="en-US" dirty="0"/>
              <a:t> </a:t>
            </a:r>
            <a:r>
              <a:rPr lang="de-DE" altLang="en-US" dirty="0" err="1"/>
              <a:t>average</a:t>
            </a:r>
            <a:r>
              <a:rPr lang="de-DE" altLang="en-US" dirty="0"/>
              <a:t> LAI … </a:t>
            </a:r>
            <a:r>
              <a:rPr lang="de-DE" altLang="en-US" dirty="0" err="1"/>
              <a:t>better</a:t>
            </a:r>
            <a:r>
              <a:rPr lang="de-DE" altLang="en-US" dirty="0"/>
              <a:t>: TSAVI-like </a:t>
            </a:r>
            <a:r>
              <a:rPr lang="de-DE" altLang="en-US" dirty="0" err="1" smtClean="0"/>
              <a:t>indices</a:t>
            </a:r>
            <a:r>
              <a:rPr lang="de-DE" altLang="en-US" dirty="0" smtClean="0"/>
              <a:t>… </a:t>
            </a:r>
            <a:r>
              <a:rPr lang="de-DE" altLang="en-US" dirty="0" smtClean="0"/>
              <a:t>VIs </a:t>
            </a:r>
            <a:r>
              <a:rPr lang="de-DE" altLang="en-US" dirty="0" err="1" smtClean="0"/>
              <a:t>mainly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correct</a:t>
            </a:r>
            <a:r>
              <a:rPr lang="de-DE" altLang="en-US" dirty="0" smtClean="0"/>
              <a:t> for </a:t>
            </a:r>
            <a:r>
              <a:rPr lang="de-DE" altLang="en-US" dirty="0" err="1" smtClean="0"/>
              <a:t>soil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brightness</a:t>
            </a:r>
            <a:endParaRPr lang="en-GB" altLang="en-US" dirty="0"/>
          </a:p>
        </p:txBody>
      </p:sp>
      <p:pic>
        <p:nvPicPr>
          <p:cNvPr id="34" name="Picture 3" descr="D:\Dropbox\Arbeit\BOKU\600px-Boku-wien.svg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440" y="6237312"/>
            <a:ext cx="506546" cy="506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2408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182" y="89129"/>
            <a:ext cx="3409116" cy="2979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Rechteck 3"/>
          <p:cNvSpPr>
            <a:spLocks noChangeArrowheads="1"/>
          </p:cNvSpPr>
          <p:nvPr/>
        </p:nvSpPr>
        <p:spPr bwMode="auto">
          <a:xfrm>
            <a:off x="2133652" y="1963976"/>
            <a:ext cx="141107" cy="152789"/>
          </a:xfrm>
          <a:prstGeom prst="rect">
            <a:avLst/>
          </a:prstGeom>
          <a:solidFill>
            <a:srgbClr val="FF0000"/>
          </a:solidFill>
          <a:ln w="19050" algn="ctr">
            <a:solidFill>
              <a:schemeClr val="bg2"/>
            </a:solidFill>
            <a:round/>
            <a:headEnd/>
            <a:tailEnd type="triangle" w="med" len="med"/>
          </a:ln>
        </p:spPr>
        <p:txBody>
          <a:bodyPr lIns="90000" tIns="46800" rIns="90000" bIns="46800"/>
          <a:lstStyle>
            <a:lvl1pPr marL="339725" indent="-339725" algn="l" defTabSz="904875" eaLnBrk="0" hangingPunct="0">
              <a:spcBef>
                <a:spcPct val="20000"/>
              </a:spcBef>
              <a:buSzPct val="80000"/>
              <a:buChar char="l"/>
              <a:defRPr>
                <a:solidFill>
                  <a:schemeClr val="accent2"/>
                </a:solidFill>
                <a:latin typeface="Arial" charset="0"/>
              </a:defRPr>
            </a:lvl1pPr>
            <a:lvl2pPr marL="742950" indent="-285750" algn="l" defTabSz="904875" eaLnBrk="0" hangingPunct="0">
              <a:spcBef>
                <a:spcPct val="20000"/>
              </a:spcBef>
              <a:buSzPct val="75000"/>
              <a:buChar char="l"/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algn="l" defTabSz="904875" eaLnBrk="0" hangingPunct="0">
              <a:spcBef>
                <a:spcPct val="20000"/>
              </a:spcBef>
              <a:buSzPct val="60000"/>
              <a:buChar char="l"/>
              <a:defRPr sz="1400">
                <a:solidFill>
                  <a:schemeClr val="accent2"/>
                </a:solidFill>
                <a:latin typeface="Arial" charset="0"/>
              </a:defRPr>
            </a:lvl3pPr>
            <a:lvl4pPr marL="1600200" indent="-228600" algn="l" defTabSz="904875" eaLnBrk="0" hangingPunct="0">
              <a:spcBef>
                <a:spcPct val="20000"/>
              </a:spcBef>
              <a:buChar char="•"/>
              <a:defRPr sz="1200">
                <a:solidFill>
                  <a:schemeClr val="accent2"/>
                </a:solidFill>
                <a:latin typeface="Arial" charset="0"/>
              </a:defRPr>
            </a:lvl4pPr>
            <a:lvl5pPr marL="2057400" indent="-228600" algn="l" defTabSz="904875" eaLnBrk="0" hangingPunct="0">
              <a:spcBef>
                <a:spcPct val="20000"/>
              </a:spcBef>
              <a:buChar char="–"/>
              <a:defRPr sz="1200">
                <a:solidFill>
                  <a:schemeClr val="accent2"/>
                </a:solidFill>
                <a:latin typeface="Arial" charset="0"/>
              </a:defRPr>
            </a:lvl5pPr>
            <a:lvl6pPr marL="2514600" indent="-228600" defTabSz="904875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200">
                <a:solidFill>
                  <a:schemeClr val="accent2"/>
                </a:solidFill>
                <a:latin typeface="Arial" charset="0"/>
              </a:defRPr>
            </a:lvl6pPr>
            <a:lvl7pPr marL="2971800" indent="-228600" defTabSz="904875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200">
                <a:solidFill>
                  <a:schemeClr val="accent2"/>
                </a:solidFill>
                <a:latin typeface="Arial" charset="0"/>
              </a:defRPr>
            </a:lvl7pPr>
            <a:lvl8pPr marL="3429000" indent="-228600" defTabSz="904875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200">
                <a:solidFill>
                  <a:schemeClr val="accent2"/>
                </a:solidFill>
                <a:latin typeface="Arial" charset="0"/>
              </a:defRPr>
            </a:lvl8pPr>
            <a:lvl9pPr marL="3886200" indent="-228600" defTabSz="904875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2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SzPct val="150000"/>
              <a:buFont typeface="Wingdings" pitchFamily="2" charset="2"/>
              <a:buNone/>
            </a:pPr>
            <a:endParaRPr lang="en-GB" altLang="en-US"/>
          </a:p>
        </p:txBody>
      </p:sp>
      <p:pic>
        <p:nvPicPr>
          <p:cNvPr id="15365" name="Grafik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1113" y="3228042"/>
            <a:ext cx="3468759" cy="3153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366" name="Gruppieren 7"/>
          <p:cNvGrpSpPr>
            <a:grpSpLocks/>
          </p:cNvGrpSpPr>
          <p:nvPr/>
        </p:nvGrpSpPr>
        <p:grpSpPr bwMode="auto">
          <a:xfrm>
            <a:off x="467544" y="3212850"/>
            <a:ext cx="1438974" cy="1375101"/>
            <a:chOff x="2023533" y="4123267"/>
            <a:chExt cx="1473200" cy="1371600"/>
          </a:xfrm>
        </p:grpSpPr>
        <p:pic>
          <p:nvPicPr>
            <p:cNvPr id="15368" name="Grafik 2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31216" y="4266790"/>
              <a:ext cx="1254290" cy="10329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69" name="Rechteck 3"/>
            <p:cNvSpPr>
              <a:spLocks noChangeArrowheads="1"/>
            </p:cNvSpPr>
            <p:nvPr/>
          </p:nvSpPr>
          <p:spPr bwMode="auto">
            <a:xfrm>
              <a:off x="2023533" y="4123267"/>
              <a:ext cx="1473200" cy="1371600"/>
            </a:xfrm>
            <a:prstGeom prst="rect">
              <a:avLst/>
            </a:prstGeom>
            <a:noFill/>
            <a:ln w="19050" algn="ctr">
              <a:solidFill>
                <a:schemeClr val="bg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6800" rIns="90000" bIns="46800"/>
            <a:lstStyle>
              <a:lvl1pPr marL="339725" indent="-339725" algn="l" defTabSz="904875" eaLnBrk="0" hangingPunct="0">
                <a:spcBef>
                  <a:spcPct val="20000"/>
                </a:spcBef>
                <a:buSzPct val="80000"/>
                <a:buChar char="l"/>
                <a:defRPr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 algn="l" defTabSz="904875" eaLnBrk="0" hangingPunct="0">
                <a:spcBef>
                  <a:spcPct val="20000"/>
                </a:spcBef>
                <a:buSzPct val="75000"/>
                <a:buChar char="l"/>
                <a:defRPr sz="1600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 algn="l" defTabSz="904875" eaLnBrk="0" hangingPunct="0">
                <a:spcBef>
                  <a:spcPct val="20000"/>
                </a:spcBef>
                <a:buSzPct val="60000"/>
                <a:buChar char="l"/>
                <a:defRPr sz="1400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 algn="l" defTabSz="904875" eaLnBrk="0" hangingPunct="0">
                <a:spcBef>
                  <a:spcPct val="20000"/>
                </a:spcBef>
                <a:buChar char="•"/>
                <a:defRPr sz="1200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 algn="l" defTabSz="904875" eaLnBrk="0" hangingPunct="0">
                <a:spcBef>
                  <a:spcPct val="20000"/>
                </a:spcBef>
                <a:buChar char="–"/>
                <a:defRPr sz="1200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defTabSz="904875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1200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defTabSz="904875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1200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defTabSz="904875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1200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defTabSz="904875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1200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SzPct val="150000"/>
                <a:buFont typeface="Wingdings" pitchFamily="2" charset="2"/>
                <a:buNone/>
              </a:pPr>
              <a:endParaRPr lang="en-GB" altLang="en-US"/>
            </a:p>
          </p:txBody>
        </p:sp>
      </p:grpSp>
      <p:cxnSp>
        <p:nvCxnSpPr>
          <p:cNvPr id="15367" name="Gerade Verbindung 9"/>
          <p:cNvCxnSpPr>
            <a:cxnSpLocks noChangeShapeType="1"/>
            <a:stCxn id="15363" idx="2"/>
            <a:endCxn id="15369" idx="0"/>
          </p:cNvCxnSpPr>
          <p:nvPr/>
        </p:nvCxnSpPr>
        <p:spPr bwMode="auto">
          <a:xfrm flipH="1">
            <a:off x="1187031" y="2116765"/>
            <a:ext cx="1017175" cy="1096085"/>
          </a:xfrm>
          <a:prstGeom prst="line">
            <a:avLst/>
          </a:prstGeom>
          <a:noFill/>
          <a:ln w="412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Rechteck 1"/>
          <p:cNvSpPr/>
          <p:nvPr/>
        </p:nvSpPr>
        <p:spPr>
          <a:xfrm>
            <a:off x="179512" y="4477493"/>
            <a:ext cx="484160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altLang="en-US" b="1" dirty="0" smtClean="0"/>
              <a:t>2nd </a:t>
            </a:r>
            <a:r>
              <a:rPr lang="de-DE" altLang="en-US" b="1" dirty="0" err="1" smtClean="0"/>
              <a:t>observation</a:t>
            </a:r>
            <a:r>
              <a:rPr lang="de-DE" altLang="en-US" dirty="0"/>
              <a:t>: </a:t>
            </a:r>
            <a:r>
              <a:rPr lang="de-DE" altLang="en-US" dirty="0" err="1"/>
              <a:t>even</a:t>
            </a:r>
            <a:r>
              <a:rPr lang="de-DE" altLang="en-US" dirty="0"/>
              <a:t> </a:t>
            </a:r>
            <a:r>
              <a:rPr lang="de-DE" altLang="en-US" dirty="0" err="1"/>
              <a:t>when</a:t>
            </a:r>
            <a:r>
              <a:rPr lang="de-DE" altLang="en-US" dirty="0"/>
              <a:t> </a:t>
            </a:r>
            <a:r>
              <a:rPr lang="de-DE" altLang="en-US" dirty="0" err="1"/>
              <a:t>fitting</a:t>
            </a:r>
            <a:r>
              <a:rPr lang="de-DE" altLang="en-US" dirty="0"/>
              <a:t> </a:t>
            </a:r>
            <a:r>
              <a:rPr lang="de-DE" altLang="en-US" dirty="0" err="1"/>
              <a:t>perfectly</a:t>
            </a:r>
            <a:r>
              <a:rPr lang="de-DE" altLang="en-US" dirty="0"/>
              <a:t> </a:t>
            </a:r>
            <a:r>
              <a:rPr lang="de-DE" altLang="en-US" dirty="0" err="1"/>
              <a:t>the</a:t>
            </a:r>
            <a:r>
              <a:rPr lang="de-DE" altLang="en-US" dirty="0"/>
              <a:t> </a:t>
            </a:r>
            <a:r>
              <a:rPr lang="de-DE" altLang="en-US" dirty="0" err="1"/>
              <a:t>average</a:t>
            </a:r>
            <a:r>
              <a:rPr lang="de-DE" altLang="en-US" dirty="0"/>
              <a:t> LAI </a:t>
            </a:r>
            <a:r>
              <a:rPr lang="de-DE" altLang="en-US" dirty="0" err="1"/>
              <a:t>there</a:t>
            </a:r>
            <a:r>
              <a:rPr lang="de-DE" altLang="en-US" dirty="0"/>
              <a:t> </a:t>
            </a:r>
            <a:r>
              <a:rPr lang="de-DE" altLang="en-US" dirty="0" err="1"/>
              <a:t>is</a:t>
            </a:r>
            <a:r>
              <a:rPr lang="de-DE" altLang="en-US" dirty="0"/>
              <a:t> NO (!) </a:t>
            </a:r>
            <a:r>
              <a:rPr lang="de-DE" altLang="en-US" dirty="0" err="1" smtClean="0"/>
              <a:t>transformation</a:t>
            </a:r>
            <a:r>
              <a:rPr lang="de-DE" altLang="en-US" dirty="0" smtClean="0"/>
              <a:t> (VI) </a:t>
            </a:r>
            <a:r>
              <a:rPr lang="de-DE" altLang="en-US" dirty="0" err="1" smtClean="0"/>
              <a:t>that</a:t>
            </a:r>
            <a:r>
              <a:rPr lang="de-DE" altLang="en-US" dirty="0" smtClean="0"/>
              <a:t> </a:t>
            </a:r>
            <a:r>
              <a:rPr lang="de-DE" altLang="en-US" dirty="0" err="1"/>
              <a:t>can</a:t>
            </a:r>
            <a:r>
              <a:rPr lang="de-DE" altLang="en-US" dirty="0"/>
              <a:t> handle </a:t>
            </a:r>
            <a:r>
              <a:rPr lang="de-DE" altLang="en-US" dirty="0" err="1"/>
              <a:t>the</a:t>
            </a:r>
            <a:r>
              <a:rPr lang="de-DE" altLang="en-US" dirty="0"/>
              <a:t> </a:t>
            </a:r>
            <a:r>
              <a:rPr lang="de-DE" altLang="en-US" dirty="0" err="1"/>
              <a:t>scatter</a:t>
            </a:r>
            <a:r>
              <a:rPr lang="de-DE" altLang="en-US" dirty="0"/>
              <a:t> </a:t>
            </a:r>
            <a:r>
              <a:rPr lang="de-DE" altLang="en-US" dirty="0" err="1"/>
              <a:t>inside</a:t>
            </a:r>
            <a:r>
              <a:rPr lang="de-DE" altLang="en-US" dirty="0"/>
              <a:t> </a:t>
            </a:r>
            <a:r>
              <a:rPr lang="de-DE" altLang="en-US" dirty="0" err="1"/>
              <a:t>each</a:t>
            </a:r>
            <a:r>
              <a:rPr lang="de-DE" altLang="en-US" dirty="0"/>
              <a:t> </a:t>
            </a:r>
            <a:r>
              <a:rPr lang="de-DE" altLang="en-US" dirty="0" err="1"/>
              <a:t>cell</a:t>
            </a:r>
            <a:r>
              <a:rPr lang="de-DE" altLang="en-US" dirty="0"/>
              <a:t>; </a:t>
            </a:r>
            <a:r>
              <a:rPr lang="de-DE" altLang="en-US" dirty="0" err="1"/>
              <a:t>this</a:t>
            </a:r>
            <a:r>
              <a:rPr lang="de-DE" altLang="en-US" dirty="0"/>
              <a:t> </a:t>
            </a:r>
            <a:r>
              <a:rPr lang="de-DE" altLang="en-US" dirty="0" err="1"/>
              <a:t>does</a:t>
            </a:r>
            <a:r>
              <a:rPr lang="de-DE" altLang="en-US" dirty="0"/>
              <a:t> not </a:t>
            </a:r>
            <a:r>
              <a:rPr lang="de-DE" altLang="en-US" dirty="0" err="1"/>
              <a:t>only</a:t>
            </a:r>
            <a:r>
              <a:rPr lang="de-DE" altLang="en-US" dirty="0"/>
              <a:t> </a:t>
            </a:r>
            <a:r>
              <a:rPr lang="de-DE" altLang="en-US" dirty="0" err="1"/>
              <a:t>occur</a:t>
            </a:r>
            <a:r>
              <a:rPr lang="de-DE" altLang="en-US" dirty="0"/>
              <a:t> at </a:t>
            </a:r>
            <a:r>
              <a:rPr lang="de-DE" altLang="en-US" dirty="0" err="1"/>
              <a:t>saturation</a:t>
            </a:r>
            <a:r>
              <a:rPr lang="de-DE" altLang="en-US" dirty="0"/>
              <a:t> </a:t>
            </a:r>
            <a:r>
              <a:rPr lang="de-DE" altLang="en-US" dirty="0" err="1"/>
              <a:t>levels</a:t>
            </a:r>
            <a:r>
              <a:rPr lang="de-DE" altLang="en-US" dirty="0"/>
              <a:t>, but also in </a:t>
            </a:r>
            <a:r>
              <a:rPr lang="de-DE" altLang="en-US" dirty="0" err="1"/>
              <a:t>the</a:t>
            </a:r>
            <a:r>
              <a:rPr lang="de-DE" altLang="en-US" dirty="0"/>
              <a:t> </a:t>
            </a:r>
            <a:r>
              <a:rPr lang="de-DE" altLang="en-US" dirty="0" err="1"/>
              <a:t>center</a:t>
            </a:r>
            <a:r>
              <a:rPr lang="de-DE" altLang="en-US" dirty="0"/>
              <a:t> </a:t>
            </a:r>
            <a:r>
              <a:rPr lang="de-DE" altLang="en-US" dirty="0" err="1"/>
              <a:t>of</a:t>
            </a:r>
            <a:r>
              <a:rPr lang="de-DE" altLang="en-US" dirty="0"/>
              <a:t> </a:t>
            </a:r>
            <a:r>
              <a:rPr lang="de-DE" altLang="en-US" dirty="0" err="1"/>
              <a:t>the</a:t>
            </a:r>
            <a:r>
              <a:rPr lang="de-DE" altLang="en-US" dirty="0"/>
              <a:t> </a:t>
            </a:r>
            <a:r>
              <a:rPr lang="de-DE" altLang="en-US" dirty="0" err="1"/>
              <a:t>Tasseled</a:t>
            </a:r>
            <a:r>
              <a:rPr lang="de-DE" altLang="en-US" dirty="0"/>
              <a:t> Cap</a:t>
            </a:r>
            <a:r>
              <a:rPr lang="de-DE" altLang="en-US" dirty="0" smtClean="0"/>
              <a:t>.</a:t>
            </a:r>
            <a:r>
              <a:rPr lang="de-DE" altLang="en-US" dirty="0"/>
              <a:t> </a:t>
            </a:r>
            <a:endParaRPr lang="de-DE" altLang="en-US" dirty="0" smtClean="0"/>
          </a:p>
          <a:p>
            <a:r>
              <a:rPr lang="de-DE" altLang="en-US" dirty="0" err="1" smtClean="0"/>
              <a:t>Using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VI‘s</a:t>
            </a:r>
            <a:r>
              <a:rPr lang="de-DE" altLang="en-US" dirty="0" smtClean="0"/>
              <a:t> </a:t>
            </a:r>
            <a:r>
              <a:rPr lang="de-DE" altLang="en-US" dirty="0" err="1"/>
              <a:t>one</a:t>
            </a:r>
            <a:r>
              <a:rPr lang="de-DE" altLang="en-US" dirty="0"/>
              <a:t> </a:t>
            </a:r>
            <a:r>
              <a:rPr lang="de-DE" altLang="en-US" dirty="0" err="1"/>
              <a:t>can</a:t>
            </a:r>
            <a:r>
              <a:rPr lang="de-DE" altLang="en-US" dirty="0"/>
              <a:t> </a:t>
            </a:r>
            <a:r>
              <a:rPr lang="de-DE" altLang="en-US" dirty="0" err="1"/>
              <a:t>hence</a:t>
            </a:r>
            <a:r>
              <a:rPr lang="de-DE" altLang="en-US" dirty="0"/>
              <a:t> </a:t>
            </a:r>
            <a:r>
              <a:rPr lang="de-DE" altLang="en-US" dirty="0" err="1"/>
              <a:t>only</a:t>
            </a:r>
            <a:r>
              <a:rPr lang="de-DE" altLang="en-US" dirty="0"/>
              <a:t> </a:t>
            </a:r>
            <a:r>
              <a:rPr lang="de-DE" altLang="en-US" dirty="0" err="1"/>
              <a:t>correct</a:t>
            </a:r>
            <a:r>
              <a:rPr lang="de-DE" altLang="en-US" dirty="0"/>
              <a:t> for </a:t>
            </a:r>
            <a:r>
              <a:rPr lang="de-DE" altLang="en-US" dirty="0" err="1"/>
              <a:t>differences</a:t>
            </a:r>
            <a:r>
              <a:rPr lang="de-DE" altLang="en-US" dirty="0"/>
              <a:t> in </a:t>
            </a:r>
            <a:r>
              <a:rPr lang="de-DE" altLang="en-US" dirty="0" err="1"/>
              <a:t>soil</a:t>
            </a:r>
            <a:r>
              <a:rPr lang="de-DE" altLang="en-US" dirty="0"/>
              <a:t> </a:t>
            </a:r>
            <a:r>
              <a:rPr lang="de-DE" altLang="en-US" dirty="0" err="1"/>
              <a:t>brightness</a:t>
            </a:r>
            <a:r>
              <a:rPr lang="de-DE" altLang="en-US" dirty="0" smtClean="0"/>
              <a:t>. </a:t>
            </a:r>
            <a:endParaRPr lang="de-DE" altLang="en-US" dirty="0"/>
          </a:p>
        </p:txBody>
      </p:sp>
      <p:pic>
        <p:nvPicPr>
          <p:cNvPr id="12" name="Picture 3" descr="D:\Dropbox\Arbeit\BOKU\600px-Boku-wien.svg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440" y="6237312"/>
            <a:ext cx="506546" cy="506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Grafik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1114" y="71797"/>
            <a:ext cx="3511326" cy="3069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1883552" y="3356739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LAI </a:t>
            </a:r>
            <a:r>
              <a:rPr lang="de-DE" dirty="0" err="1" smtClean="0"/>
              <a:t>distribution</a:t>
            </a:r>
            <a:r>
              <a:rPr lang="de-DE" dirty="0" smtClean="0"/>
              <a:t> </a:t>
            </a:r>
            <a:r>
              <a:rPr lang="de-DE" dirty="0" err="1" smtClean="0"/>
              <a:t>inside</a:t>
            </a:r>
            <a:r>
              <a:rPr lang="de-DE" dirty="0" smtClean="0"/>
              <a:t> </a:t>
            </a:r>
            <a:r>
              <a:rPr lang="de-DE" dirty="0" err="1" smtClean="0"/>
              <a:t>one</a:t>
            </a:r>
            <a:r>
              <a:rPr lang="de-DE" dirty="0" smtClean="0"/>
              <a:t> </a:t>
            </a:r>
            <a:r>
              <a:rPr lang="de-DE" dirty="0" err="1" smtClean="0"/>
              <a:t>cell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0884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Grafi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632" y="188640"/>
            <a:ext cx="4226727" cy="403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hteck 1"/>
          <p:cNvSpPr/>
          <p:nvPr/>
        </p:nvSpPr>
        <p:spPr>
          <a:xfrm>
            <a:off x="329326" y="4437112"/>
            <a:ext cx="83529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altLang="en-US" dirty="0"/>
              <a:t>The </a:t>
            </a:r>
            <a:r>
              <a:rPr lang="de-DE" altLang="en-US" dirty="0" err="1"/>
              <a:t>counterbalancing</a:t>
            </a:r>
            <a:r>
              <a:rPr lang="de-DE" altLang="en-US" dirty="0"/>
              <a:t> </a:t>
            </a:r>
            <a:r>
              <a:rPr lang="de-DE" altLang="en-US" dirty="0" err="1"/>
              <a:t>effect</a:t>
            </a:r>
            <a:r>
              <a:rPr lang="de-DE" altLang="en-US" dirty="0"/>
              <a:t> </a:t>
            </a:r>
            <a:r>
              <a:rPr lang="de-DE" altLang="en-US" dirty="0" err="1"/>
              <a:t>of</a:t>
            </a:r>
            <a:r>
              <a:rPr lang="de-DE" altLang="en-US" dirty="0"/>
              <a:t> LAI , </a:t>
            </a:r>
            <a:r>
              <a:rPr lang="de-DE" altLang="en-US" dirty="0" err="1"/>
              <a:t>soil</a:t>
            </a:r>
            <a:r>
              <a:rPr lang="de-DE" altLang="en-US" dirty="0"/>
              <a:t> </a:t>
            </a:r>
            <a:r>
              <a:rPr lang="de-DE" altLang="en-US" dirty="0" err="1"/>
              <a:t>brightness</a:t>
            </a:r>
            <a:r>
              <a:rPr lang="de-DE" altLang="en-US" dirty="0"/>
              <a:t>, </a:t>
            </a:r>
            <a:r>
              <a:rPr lang="de-DE" altLang="en-US" dirty="0" err="1"/>
              <a:t>and</a:t>
            </a:r>
            <a:r>
              <a:rPr lang="de-DE" altLang="en-US" dirty="0"/>
              <a:t> ALA </a:t>
            </a:r>
            <a:r>
              <a:rPr lang="de-DE" altLang="en-US" dirty="0" err="1"/>
              <a:t>is</a:t>
            </a:r>
            <a:r>
              <a:rPr lang="de-DE" altLang="en-US" dirty="0"/>
              <a:t> </a:t>
            </a:r>
            <a:r>
              <a:rPr lang="de-DE" altLang="en-US" dirty="0" err="1"/>
              <a:t>shown</a:t>
            </a:r>
            <a:r>
              <a:rPr lang="de-DE" altLang="en-US" dirty="0"/>
              <a:t> </a:t>
            </a:r>
            <a:r>
              <a:rPr lang="de-DE" altLang="en-US" dirty="0" err="1" smtClean="0"/>
              <a:t>above</a:t>
            </a:r>
            <a:r>
              <a:rPr lang="de-DE" altLang="en-US" dirty="0" smtClean="0"/>
              <a:t>. </a:t>
            </a:r>
          </a:p>
          <a:p>
            <a:r>
              <a:rPr lang="de-DE" altLang="en-US" dirty="0" smtClean="0"/>
              <a:t/>
            </a:r>
            <a:br>
              <a:rPr lang="de-DE" altLang="en-US" dirty="0" smtClean="0"/>
            </a:br>
            <a:r>
              <a:rPr lang="de-DE" b="1" dirty="0" smtClean="0"/>
              <a:t>Interpretation</a:t>
            </a:r>
            <a:r>
              <a:rPr lang="de-DE" dirty="0"/>
              <a:t>: ….In </a:t>
            </a:r>
            <a:r>
              <a:rPr lang="de-DE" dirty="0" err="1"/>
              <a:t>areas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high </a:t>
            </a:r>
            <a:r>
              <a:rPr lang="de-DE" dirty="0" err="1"/>
              <a:t>stdev</a:t>
            </a:r>
            <a:r>
              <a:rPr lang="de-DE" dirty="0"/>
              <a:t>,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respective</a:t>
            </a:r>
            <a:r>
              <a:rPr lang="de-DE" dirty="0"/>
              <a:t> </a:t>
            </a:r>
            <a:r>
              <a:rPr lang="de-DE" dirty="0" err="1"/>
              <a:t>parameter</a:t>
            </a:r>
            <a:r>
              <a:rPr lang="de-DE" dirty="0"/>
              <a:t> </a:t>
            </a:r>
            <a:r>
              <a:rPr lang="de-DE" dirty="0" err="1"/>
              <a:t>cannot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retrieved</a:t>
            </a:r>
            <a:r>
              <a:rPr lang="de-DE" dirty="0"/>
              <a:t> </a:t>
            </a:r>
            <a:r>
              <a:rPr lang="de-DE" dirty="0" err="1"/>
              <a:t>accurately</a:t>
            </a:r>
            <a:r>
              <a:rPr lang="de-DE" dirty="0"/>
              <a:t> </a:t>
            </a:r>
            <a:r>
              <a:rPr lang="de-DE" dirty="0" smtClean="0"/>
              <a:t>!</a:t>
            </a:r>
            <a:endParaRPr lang="de-DE" altLang="en-US" dirty="0"/>
          </a:p>
          <a:p>
            <a:endParaRPr lang="de-DE" altLang="en-US" dirty="0"/>
          </a:p>
          <a:p>
            <a:r>
              <a:rPr lang="de-DE" altLang="en-US" dirty="0" err="1"/>
              <a:t>One</a:t>
            </a:r>
            <a:r>
              <a:rPr lang="de-DE" altLang="en-US" dirty="0"/>
              <a:t> </a:t>
            </a:r>
            <a:r>
              <a:rPr lang="de-DE" altLang="en-US" dirty="0" err="1"/>
              <a:t>can</a:t>
            </a:r>
            <a:r>
              <a:rPr lang="de-DE" altLang="en-US" dirty="0"/>
              <a:t> </a:t>
            </a:r>
            <a:r>
              <a:rPr lang="de-DE" altLang="en-US" dirty="0" err="1"/>
              <a:t>easily</a:t>
            </a:r>
            <a:r>
              <a:rPr lang="de-DE" altLang="en-US" dirty="0"/>
              <a:t> </a:t>
            </a:r>
            <a:r>
              <a:rPr lang="de-DE" altLang="en-US" dirty="0" err="1"/>
              <a:t>imagine</a:t>
            </a:r>
            <a:r>
              <a:rPr lang="de-DE" altLang="en-US" dirty="0"/>
              <a:t>, </a:t>
            </a:r>
            <a:r>
              <a:rPr lang="de-DE" altLang="en-US" dirty="0" err="1"/>
              <a:t>that</a:t>
            </a:r>
            <a:r>
              <a:rPr lang="de-DE" altLang="en-US" dirty="0"/>
              <a:t> </a:t>
            </a:r>
            <a:r>
              <a:rPr lang="de-DE" altLang="en-US" dirty="0" err="1"/>
              <a:t>adding</a:t>
            </a:r>
            <a:r>
              <a:rPr lang="de-DE" altLang="en-US" dirty="0"/>
              <a:t> </a:t>
            </a:r>
            <a:r>
              <a:rPr lang="de-DE" altLang="en-US" dirty="0" err="1"/>
              <a:t>variability</a:t>
            </a:r>
            <a:r>
              <a:rPr lang="de-DE" altLang="en-US" dirty="0"/>
              <a:t> in CAB, </a:t>
            </a:r>
            <a:r>
              <a:rPr lang="de-DE" altLang="en-US" dirty="0" err="1"/>
              <a:t>leaf</a:t>
            </a:r>
            <a:r>
              <a:rPr lang="de-DE" altLang="en-US" dirty="0"/>
              <a:t> </a:t>
            </a:r>
            <a:r>
              <a:rPr lang="de-DE" altLang="en-US" dirty="0" err="1"/>
              <a:t>sizes</a:t>
            </a:r>
            <a:r>
              <a:rPr lang="de-DE" altLang="en-US" dirty="0"/>
              <a:t>, </a:t>
            </a:r>
            <a:r>
              <a:rPr lang="de-DE" altLang="en-US" dirty="0" err="1"/>
              <a:t>observation</a:t>
            </a:r>
            <a:r>
              <a:rPr lang="de-DE" altLang="en-US" dirty="0"/>
              <a:t>/</a:t>
            </a:r>
            <a:r>
              <a:rPr lang="de-DE" altLang="en-US" dirty="0" err="1"/>
              <a:t>illumination</a:t>
            </a:r>
            <a:r>
              <a:rPr lang="de-DE" altLang="en-US" dirty="0"/>
              <a:t> geometries, etc. will </a:t>
            </a:r>
            <a:r>
              <a:rPr lang="de-DE" altLang="en-US" dirty="0" err="1"/>
              <a:t>further</a:t>
            </a:r>
            <a:r>
              <a:rPr lang="de-DE" altLang="en-US" dirty="0"/>
              <a:t> </a:t>
            </a:r>
            <a:r>
              <a:rPr lang="de-DE" altLang="en-US" dirty="0" err="1"/>
              <a:t>amplify</a:t>
            </a:r>
            <a:r>
              <a:rPr lang="de-DE" altLang="en-US" dirty="0"/>
              <a:t> </a:t>
            </a:r>
            <a:r>
              <a:rPr lang="de-DE" altLang="en-US" dirty="0" err="1"/>
              <a:t>the</a:t>
            </a:r>
            <a:r>
              <a:rPr lang="de-DE" altLang="en-US" dirty="0"/>
              <a:t> </a:t>
            </a:r>
            <a:r>
              <a:rPr lang="de-DE" altLang="en-US" dirty="0" err="1" smtClean="0"/>
              <a:t>problem</a:t>
            </a:r>
            <a:r>
              <a:rPr lang="de-DE" altLang="en-US" dirty="0" smtClean="0"/>
              <a:t> !</a:t>
            </a:r>
            <a:endParaRPr lang="en-GB" altLang="en-US" dirty="0"/>
          </a:p>
        </p:txBody>
      </p:sp>
      <p:pic>
        <p:nvPicPr>
          <p:cNvPr id="4" name="Picture 3" descr="D:\Dropbox\Arbeit\BOKU\600px-Boku-wien.svg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440" y="6237312"/>
            <a:ext cx="506546" cy="506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3210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3"/>
          <p:cNvSpPr txBox="1">
            <a:spLocks noChangeArrowheads="1"/>
          </p:cNvSpPr>
          <p:nvPr/>
        </p:nvSpPr>
        <p:spPr bwMode="auto">
          <a:xfrm>
            <a:off x="611560" y="2060848"/>
            <a:ext cx="5544616" cy="433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50000"/>
              <a:buFont typeface="Wingdings" pitchFamily="2" charset="2"/>
              <a:defRPr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50000"/>
              <a:buFont typeface="Wingdings" pitchFamily="2" charset="2"/>
              <a:defRPr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50000"/>
              <a:buFont typeface="Wingdings" pitchFamily="2" charset="2"/>
              <a:defRPr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buClr>
                <a:schemeClr val="accent2"/>
              </a:buClr>
              <a:buSzPct val="150000"/>
              <a:buFont typeface="Wingdings" pitchFamily="2" charset="2"/>
              <a:defRPr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>
              <a:spcBef>
                <a:spcPct val="0"/>
              </a:spcBef>
              <a:buClrTx/>
              <a:buSzTx/>
              <a:buFontTx/>
              <a:buNone/>
            </a:pPr>
            <a:r>
              <a:rPr lang="de-DE" sz="2000" b="1" smtClean="0">
                <a:solidFill>
                  <a:schemeClr val="tx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CONTACT</a:t>
            </a:r>
          </a:p>
          <a:p>
            <a:pPr algn="l">
              <a:spcBef>
                <a:spcPct val="0"/>
              </a:spcBef>
              <a:buClrTx/>
              <a:buSzTx/>
              <a:buFontTx/>
              <a:buNone/>
            </a:pPr>
            <a:endParaRPr lang="de-DE" sz="1600" b="1" smtClean="0">
              <a:solidFill>
                <a:schemeClr val="tx1"/>
              </a:solidFill>
            </a:endParaRPr>
          </a:p>
          <a:p>
            <a:pPr algn="l">
              <a:spcBef>
                <a:spcPct val="0"/>
              </a:spcBef>
              <a:buClrTx/>
              <a:buSzTx/>
              <a:buFontTx/>
              <a:buNone/>
            </a:pPr>
            <a:r>
              <a:rPr lang="de-DE" sz="1600" b="1" smtClean="0">
                <a:solidFill>
                  <a:schemeClr val="tx1"/>
                </a:solidFill>
              </a:rPr>
              <a:t>University </a:t>
            </a:r>
            <a:r>
              <a:rPr lang="de-DE" sz="1600" b="1" dirty="0" err="1">
                <a:solidFill>
                  <a:schemeClr val="tx1"/>
                </a:solidFill>
              </a:rPr>
              <a:t>of</a:t>
            </a:r>
            <a:r>
              <a:rPr lang="de-DE" sz="1600" b="1" dirty="0">
                <a:solidFill>
                  <a:schemeClr val="tx1"/>
                </a:solidFill>
              </a:rPr>
              <a:t> Natural Resources</a:t>
            </a:r>
          </a:p>
          <a:p>
            <a:pPr algn="l">
              <a:spcBef>
                <a:spcPct val="0"/>
              </a:spcBef>
              <a:buClrTx/>
              <a:buSzTx/>
              <a:buFontTx/>
              <a:buNone/>
            </a:pPr>
            <a:r>
              <a:rPr lang="de-DE" sz="1600" b="1" dirty="0" err="1">
                <a:solidFill>
                  <a:schemeClr val="tx1"/>
                </a:solidFill>
              </a:rPr>
              <a:t>and</a:t>
            </a:r>
            <a:r>
              <a:rPr lang="de-DE" sz="1600" b="1" dirty="0">
                <a:solidFill>
                  <a:schemeClr val="tx1"/>
                </a:solidFill>
              </a:rPr>
              <a:t> Life </a:t>
            </a:r>
            <a:r>
              <a:rPr lang="de-DE" sz="1600" b="1" dirty="0" err="1">
                <a:solidFill>
                  <a:schemeClr val="tx1"/>
                </a:solidFill>
              </a:rPr>
              <a:t>Sciences</a:t>
            </a:r>
            <a:r>
              <a:rPr lang="de-DE" sz="1600" b="1" dirty="0">
                <a:solidFill>
                  <a:schemeClr val="tx1"/>
                </a:solidFill>
              </a:rPr>
              <a:t>, Vienna, Austria </a:t>
            </a:r>
          </a:p>
          <a:p>
            <a:pPr algn="l">
              <a:spcBef>
                <a:spcPct val="0"/>
              </a:spcBef>
              <a:buClrTx/>
              <a:buSzTx/>
              <a:buFontTx/>
              <a:buNone/>
            </a:pPr>
            <a:endParaRPr lang="de-DE" sz="1600" b="1" dirty="0">
              <a:solidFill>
                <a:schemeClr val="tx1"/>
              </a:solidFill>
            </a:endParaRPr>
          </a:p>
          <a:p>
            <a:pPr algn="l">
              <a:spcBef>
                <a:spcPct val="0"/>
              </a:spcBef>
              <a:buClrTx/>
              <a:buSzTx/>
              <a:buFontTx/>
              <a:buNone/>
            </a:pPr>
            <a:r>
              <a:rPr lang="de-DE" sz="1600" b="1" dirty="0">
                <a:solidFill>
                  <a:schemeClr val="tx1"/>
                </a:solidFill>
              </a:rPr>
              <a:t>Department </a:t>
            </a:r>
            <a:r>
              <a:rPr lang="de-DE" sz="1600" b="1" dirty="0" err="1">
                <a:solidFill>
                  <a:schemeClr val="tx1"/>
                </a:solidFill>
              </a:rPr>
              <a:t>of</a:t>
            </a:r>
            <a:r>
              <a:rPr lang="de-DE" sz="1600" b="1" dirty="0">
                <a:solidFill>
                  <a:schemeClr val="tx1"/>
                </a:solidFill>
              </a:rPr>
              <a:t> </a:t>
            </a:r>
            <a:r>
              <a:rPr lang="de-DE" sz="1600" b="1" dirty="0" err="1">
                <a:solidFill>
                  <a:schemeClr val="tx1"/>
                </a:solidFill>
              </a:rPr>
              <a:t>Landscape</a:t>
            </a:r>
            <a:r>
              <a:rPr lang="de-DE" sz="1600" b="1" dirty="0">
                <a:solidFill>
                  <a:schemeClr val="tx1"/>
                </a:solidFill>
              </a:rPr>
              <a:t>, </a:t>
            </a:r>
            <a:r>
              <a:rPr lang="de-DE" sz="1600" b="1" dirty="0" err="1">
                <a:solidFill>
                  <a:schemeClr val="tx1"/>
                </a:solidFill>
              </a:rPr>
              <a:t>Spatial</a:t>
            </a:r>
            <a:endParaRPr lang="de-DE" sz="1600" b="1" dirty="0">
              <a:solidFill>
                <a:schemeClr val="tx1"/>
              </a:solidFill>
            </a:endParaRPr>
          </a:p>
          <a:p>
            <a:pPr algn="l">
              <a:spcBef>
                <a:spcPct val="0"/>
              </a:spcBef>
              <a:buClrTx/>
              <a:buSzTx/>
              <a:buFontTx/>
              <a:buNone/>
            </a:pPr>
            <a:r>
              <a:rPr lang="de-DE" sz="1600" b="1" dirty="0" err="1">
                <a:solidFill>
                  <a:schemeClr val="tx1"/>
                </a:solidFill>
              </a:rPr>
              <a:t>and</a:t>
            </a:r>
            <a:r>
              <a:rPr lang="de-DE" sz="1600" b="1" dirty="0">
                <a:solidFill>
                  <a:schemeClr val="tx1"/>
                </a:solidFill>
              </a:rPr>
              <a:t> Infrastructure </a:t>
            </a:r>
            <a:r>
              <a:rPr lang="de-DE" sz="1600" b="1" dirty="0" err="1">
                <a:solidFill>
                  <a:schemeClr val="tx1"/>
                </a:solidFill>
              </a:rPr>
              <a:t>Sciences</a:t>
            </a:r>
            <a:endParaRPr lang="de-DE" sz="1600" b="1" dirty="0">
              <a:solidFill>
                <a:schemeClr val="tx1"/>
              </a:solidFill>
            </a:endParaRPr>
          </a:p>
          <a:p>
            <a:pPr algn="l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de-DE" sz="1600" dirty="0">
                <a:solidFill>
                  <a:schemeClr val="tx1"/>
                </a:solidFill>
              </a:rPr>
              <a:t>Institute </a:t>
            </a:r>
            <a:r>
              <a:rPr lang="de-DE" sz="1600" dirty="0" err="1">
                <a:solidFill>
                  <a:schemeClr val="tx1"/>
                </a:solidFill>
              </a:rPr>
              <a:t>of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  <a:r>
              <a:rPr lang="de-DE" sz="1600" dirty="0" err="1">
                <a:solidFill>
                  <a:schemeClr val="tx1"/>
                </a:solidFill>
              </a:rPr>
              <a:t>Surveying</a:t>
            </a:r>
            <a:r>
              <a:rPr lang="de-DE" sz="1600" dirty="0">
                <a:solidFill>
                  <a:schemeClr val="tx1"/>
                </a:solidFill>
              </a:rPr>
              <a:t>, Remote </a:t>
            </a:r>
            <a:r>
              <a:rPr lang="de-DE" sz="1600" dirty="0" err="1">
                <a:solidFill>
                  <a:schemeClr val="tx1"/>
                </a:solidFill>
              </a:rPr>
              <a:t>Sensing</a:t>
            </a:r>
            <a:endParaRPr lang="de-DE" sz="1600" dirty="0">
              <a:solidFill>
                <a:schemeClr val="tx1"/>
              </a:solidFill>
            </a:endParaRPr>
          </a:p>
          <a:p>
            <a:pPr algn="l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de-DE" sz="1600" dirty="0" err="1">
                <a:solidFill>
                  <a:schemeClr val="tx1"/>
                </a:solidFill>
              </a:rPr>
              <a:t>and</a:t>
            </a:r>
            <a:r>
              <a:rPr lang="de-DE" sz="1600" dirty="0">
                <a:solidFill>
                  <a:schemeClr val="tx1"/>
                </a:solidFill>
              </a:rPr>
              <a:t> Land Information</a:t>
            </a:r>
          </a:p>
          <a:p>
            <a:pPr algn="l" eaLnBrk="1" hangingPunct="1">
              <a:spcBef>
                <a:spcPct val="0"/>
              </a:spcBef>
              <a:buClrTx/>
              <a:buSzTx/>
              <a:buFontTx/>
              <a:buNone/>
            </a:pPr>
            <a:endParaRPr lang="de-DE" sz="1600" dirty="0">
              <a:solidFill>
                <a:schemeClr val="tx1"/>
              </a:solidFill>
            </a:endParaRPr>
          </a:p>
          <a:p>
            <a:pPr algn="l" eaLnBrk="1" hangingPunct="1">
              <a:spcBef>
                <a:spcPct val="0"/>
              </a:spcBef>
              <a:buClrTx/>
              <a:buSzTx/>
              <a:buFontTx/>
              <a:buNone/>
            </a:pPr>
            <a:endParaRPr lang="de-DE" sz="1600" dirty="0">
              <a:solidFill>
                <a:schemeClr val="tx1"/>
              </a:solidFill>
            </a:endParaRPr>
          </a:p>
          <a:p>
            <a:pPr algn="l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de-DE" sz="1600" b="1" smtClean="0">
                <a:solidFill>
                  <a:schemeClr val="tx1"/>
                </a:solidFill>
              </a:rPr>
              <a:t>Clement ATZBERGER</a:t>
            </a:r>
            <a:br>
              <a:rPr lang="de-DE" sz="1600" b="1" smtClean="0">
                <a:solidFill>
                  <a:schemeClr val="tx1"/>
                </a:solidFill>
              </a:rPr>
            </a:br>
            <a:r>
              <a:rPr lang="de-DE" sz="1600" smtClean="0">
                <a:solidFill>
                  <a:schemeClr val="tx1"/>
                </a:solidFill>
              </a:rPr>
              <a:t>Peter </a:t>
            </a:r>
            <a:r>
              <a:rPr lang="de-DE" sz="1600" dirty="0">
                <a:solidFill>
                  <a:schemeClr val="tx1"/>
                </a:solidFill>
              </a:rPr>
              <a:t>Jordanstraße 82, A-1190 Vienna, Austria</a:t>
            </a:r>
          </a:p>
          <a:p>
            <a:pPr algn="l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de-DE" sz="1600" dirty="0">
                <a:solidFill>
                  <a:schemeClr val="tx1"/>
                </a:solidFill>
              </a:rPr>
              <a:t>Tel.: +43 1 </a:t>
            </a:r>
            <a:r>
              <a:rPr lang="de-DE" sz="1600" dirty="0" smtClean="0">
                <a:solidFill>
                  <a:schemeClr val="tx1"/>
                </a:solidFill>
              </a:rPr>
              <a:t>47654-5100, </a:t>
            </a:r>
            <a:r>
              <a:rPr lang="de-DE" sz="1600" dirty="0">
                <a:solidFill>
                  <a:schemeClr val="tx1"/>
                </a:solidFill>
              </a:rPr>
              <a:t>Fax: +43 1 47654-5143</a:t>
            </a:r>
          </a:p>
          <a:p>
            <a:pPr algn="l" eaLnBrk="1" hangingPunct="1">
              <a:spcBef>
                <a:spcPct val="0"/>
              </a:spcBef>
              <a:buClrTx/>
              <a:buSzTx/>
              <a:buFontTx/>
              <a:buNone/>
            </a:pPr>
            <a:endParaRPr lang="de-DE" sz="1600" dirty="0">
              <a:solidFill>
                <a:schemeClr val="tx1"/>
              </a:solidFill>
            </a:endParaRPr>
          </a:p>
          <a:p>
            <a:pPr algn="l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de-DE" sz="1600" dirty="0">
                <a:solidFill>
                  <a:schemeClr val="tx1"/>
                </a:solidFill>
              </a:rPr>
              <a:t>clement.atzberger@boku.ac.at  </a:t>
            </a:r>
            <a:r>
              <a:rPr lang="de-DE" sz="1600" dirty="0" smtClean="0">
                <a:solidFill>
                  <a:schemeClr val="tx1"/>
                </a:solidFill>
              </a:rPr>
              <a:t/>
            </a:r>
            <a:br>
              <a:rPr lang="de-DE" sz="1600" dirty="0" smtClean="0">
                <a:solidFill>
                  <a:schemeClr val="tx1"/>
                </a:solidFill>
              </a:rPr>
            </a:br>
            <a:r>
              <a:rPr lang="de-DE" sz="1600" dirty="0" smtClean="0">
                <a:solidFill>
                  <a:schemeClr val="tx1"/>
                </a:solidFill>
              </a:rPr>
              <a:t>www.boku.ac.at</a:t>
            </a:r>
            <a:endParaRPr lang="de-DE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0482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Klassisches Fotoalbum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70000"/>
                <a:satMod val="350000"/>
              </a:schemeClr>
            </a:gs>
          </a:gsLst>
          <a:path path="circle">
            <a:fillToRect l="51000" t="-20000" r="2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25000"/>
                <a:satMod val="350000"/>
              </a:schemeClr>
              <a:schemeClr val="phClr">
                <a:tint val="83000"/>
                <a:satMod val="115000"/>
              </a:schemeClr>
            </a:duotone>
          </a:blip>
          <a:tile tx="0" ty="0" sx="120000" sy="120000" flip="xy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ClassicPhotoAlbum</Template>
  <TotalTime>0</TotalTime>
  <Words>375</Words>
  <Application>Microsoft Office PowerPoint</Application>
  <PresentationFormat>Bildschirmpräsentation (4:3)</PresentationFormat>
  <Paragraphs>74</Paragraphs>
  <Slides>7</Slides>
  <Notes>7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8" baseType="lpstr">
      <vt:lpstr>Klassisches Fotoalbum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2016-02-29T13:38:32Z</dcterms:created>
  <dcterms:modified xsi:type="dcterms:W3CDTF">2017-07-10T07:34:33Z</dcterms:modified>
</cp:coreProperties>
</file>