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9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94675" autoAdjust="0"/>
  </p:normalViewPr>
  <p:slideViewPr>
    <p:cSldViewPr>
      <p:cViewPr>
        <p:scale>
          <a:sx n="118" d="100"/>
          <a:sy n="118" d="100"/>
        </p:scale>
        <p:origin x="-1188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4240-792C-4A15-A4DA-ECC77824CBE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0215-3FA9-40AF-BE64-FC276CC61E3C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02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B68A-3B71-447A-AE03-B3B453F7EE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2000"/>
        <a:buFontTx/>
        <a:buBlip>
          <a:blip r:embed="rId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B68A-3B71-447A-AE03-B3B453F7EE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2000"/>
        <a:buFontTx/>
        <a:buBlip>
          <a:blip r:embed="rId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altLang="de-DE" dirty="0" smtClean="0"/>
              <a:t>EUFAR2 </a:t>
            </a:r>
            <a:br>
              <a:rPr lang="en-GB" altLang="de-DE" dirty="0" smtClean="0"/>
            </a:br>
            <a:r>
              <a:rPr lang="en-GB" altLang="de-DE" dirty="0" smtClean="0"/>
              <a:t>Stratospheric Airborne Science</a:t>
            </a:r>
            <a:br>
              <a:rPr lang="en-GB" altLang="de-DE" dirty="0" smtClean="0"/>
            </a:br>
            <a:r>
              <a:rPr lang="en-GB" altLang="de-DE" dirty="0" smtClean="0"/>
              <a:t>workshop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1560" y="48691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dirty="0" smtClean="0"/>
              <a:t>Rome 4-5 May 2017 </a:t>
            </a:r>
            <a:br>
              <a:rPr lang="en-GB" altLang="de-DE" dirty="0" smtClean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3938"/>
            <a:ext cx="82296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Small</a:t>
            </a:r>
            <a:r>
              <a:rPr lang="it-IT" dirty="0" smtClean="0"/>
              <a:t> </a:t>
            </a:r>
            <a:r>
              <a:rPr lang="it-IT" dirty="0" err="1" smtClean="0"/>
              <a:t>stratospheric</a:t>
            </a:r>
            <a:r>
              <a:rPr lang="it-IT" dirty="0" smtClean="0"/>
              <a:t> </a:t>
            </a:r>
            <a:r>
              <a:rPr lang="it-IT" dirty="0" err="1" smtClean="0"/>
              <a:t>aircraft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  <p:pic>
        <p:nvPicPr>
          <p:cNvPr id="23554" name="Picture 2" descr="http://www.dlr.de/rmc/rm/Portaldata/52/Resources/images/institute/robotersysteme/flying_robots/Elhaspa_flight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348372" cy="223224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79512" y="342900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4F81BD">
                    <a:lumMod val="75000"/>
                  </a:srgbClr>
                </a:solidFill>
              </a:rPr>
              <a:t>ELHASPA (Electric High Altitude Solar Powered Aircraft) is a demonstration and research vehicle, to advance technology and test applications for high altitude solar flight.</a:t>
            </a:r>
          </a:p>
          <a:p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This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platform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was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created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in DLR in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cooperation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with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EADS-Astrium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EADS-Cassidian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Steinbeis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Flugzeug-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und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LeichtbauGmbH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 and </a:t>
            </a:r>
            <a:r>
              <a:rPr lang="it-IT" altLang="en-US" sz="2400" dirty="0" err="1" smtClean="0">
                <a:solidFill>
                  <a:srgbClr val="4F81BD">
                    <a:lumMod val="75000"/>
                  </a:srgbClr>
                </a:solidFill>
              </a:rPr>
              <a:t>Roedelmodell</a:t>
            </a:r>
            <a:r>
              <a:rPr lang="it-IT" altLang="en-US" sz="24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97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Specifications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Wingspan 23 m </a:t>
            </a:r>
          </a:p>
          <a:p>
            <a:r>
              <a:rPr lang="en-US" dirty="0" smtClean="0"/>
              <a:t>Length 10 m </a:t>
            </a:r>
          </a:p>
          <a:p>
            <a:r>
              <a:rPr lang="en-US" dirty="0" smtClean="0"/>
              <a:t>Empty weight 100 kg </a:t>
            </a:r>
          </a:p>
          <a:p>
            <a:r>
              <a:rPr lang="en-US" dirty="0" smtClean="0"/>
              <a:t>Payload 5 kg  </a:t>
            </a:r>
          </a:p>
          <a:p>
            <a:r>
              <a:rPr lang="en-US" dirty="0" smtClean="0"/>
              <a:t>Engine power2 x 2 kW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93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status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Feasibility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completed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2015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proposal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preparation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demonstrator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cruise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 km, 5-30 kg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payload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Operational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aircraft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mtClean="0">
                <a:latin typeface="Arial" pitchFamily="34" charset="0"/>
                <a:cs typeface="Arial" pitchFamily="34" charset="0"/>
              </a:rPr>
              <a:t>by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2025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duration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68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it-IT" dirty="0" err="1" smtClean="0"/>
              <a:t>Gelsomina</a:t>
            </a:r>
            <a:endParaRPr lang="it-IT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318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619578" cy="37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84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69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2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status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Feasibility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completed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proposal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approval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demonstrator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2018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cruise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18 km, 100 kg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payload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Operational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aircraft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2020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duration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46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8778" cy="725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56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5"/>
            <a:ext cx="9060706" cy="67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9" y="17118"/>
            <a:ext cx="9140493" cy="686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0888"/>
            <a:ext cx="9141440" cy="68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2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" y="0"/>
            <a:ext cx="9145016" cy="68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4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0"/>
            <a:ext cx="9159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4" y="0"/>
            <a:ext cx="9169583" cy="688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Grob</a:t>
            </a:r>
            <a:r>
              <a:rPr lang="it-IT" dirty="0" smtClean="0"/>
              <a:t> G520t </a:t>
            </a:r>
            <a:r>
              <a:rPr lang="it-IT" dirty="0" err="1" smtClean="0"/>
              <a:t>Egrett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5841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Long endurance, high altitude ( 50 </a:t>
            </a:r>
            <a:r>
              <a:rPr lang="en-US" dirty="0" err="1" smtClean="0"/>
              <a:t>kFt</a:t>
            </a:r>
            <a:r>
              <a:rPr lang="en-US" dirty="0" smtClean="0"/>
              <a:t>) performance</a:t>
            </a:r>
          </a:p>
          <a:p>
            <a:r>
              <a:rPr lang="en-US" dirty="0" smtClean="0"/>
              <a:t>Short runway capabilities</a:t>
            </a:r>
          </a:p>
          <a:p>
            <a:r>
              <a:rPr lang="en-US" dirty="0" smtClean="0"/>
              <a:t>Reconfigurable payload installation</a:t>
            </a:r>
          </a:p>
          <a:p>
            <a:r>
              <a:rPr lang="en-US" dirty="0" smtClean="0"/>
              <a:t>Full approval for all-weather IFR/Icing operations acc. to LBA/FAA Part 23 regulations</a:t>
            </a:r>
            <a:r>
              <a:rPr lang="en-GB" dirty="0" smtClean="0"/>
              <a:t> </a:t>
            </a:r>
            <a:endParaRPr lang="it-IT" dirty="0"/>
          </a:p>
        </p:txBody>
      </p:sp>
      <p:pic>
        <p:nvPicPr>
          <p:cNvPr id="25602" name="Picture 2" descr="http://cdn-www.airliners.net/aviation-photos/photos/2/4/4/0843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319126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87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Current</a:t>
            </a:r>
            <a:r>
              <a:rPr lang="it-IT" dirty="0" smtClean="0"/>
              <a:t> status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Two years ago, the aircraft was sold back by Airborne Research, which operated the </a:t>
            </a:r>
            <a:r>
              <a:rPr lang="en-GB" dirty="0" err="1" smtClean="0"/>
              <a:t>Egrett</a:t>
            </a:r>
            <a:r>
              <a:rPr lang="en-GB" dirty="0" smtClean="0"/>
              <a:t> ARA/GROB for about 10 years, to the manufacturer, </a:t>
            </a:r>
            <a:r>
              <a:rPr lang="en-GB" dirty="0" err="1" smtClean="0"/>
              <a:t>Grob</a:t>
            </a:r>
            <a:r>
              <a:rPr lang="en-GB" dirty="0" smtClean="0"/>
              <a:t> Aircraft AG, in Germany. </a:t>
            </a:r>
          </a:p>
          <a:p>
            <a:r>
              <a:rPr lang="en-GB" dirty="0" smtClean="0"/>
              <a:t>An agreement with </a:t>
            </a:r>
            <a:r>
              <a:rPr lang="en-GB" dirty="0" err="1" smtClean="0"/>
              <a:t>Grob</a:t>
            </a:r>
            <a:r>
              <a:rPr lang="en-GB" dirty="0" smtClean="0"/>
              <a:t> is still in force that if anybody may want to use the aircraft for science tasks,  Airborne Research is available for assistance in the liaison, if necessary.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Egrett</a:t>
            </a:r>
            <a:r>
              <a:rPr lang="en-GB" dirty="0" smtClean="0"/>
              <a:t> itself is in constant operation as a demonstrator for </a:t>
            </a:r>
            <a:r>
              <a:rPr lang="en-GB" dirty="0" err="1" smtClean="0"/>
              <a:t>Grob</a:t>
            </a:r>
            <a:r>
              <a:rPr lang="en-GB" dirty="0" smtClean="0"/>
              <a:t>, with recent trips to SE-Asia and also South and North America.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568269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270</Words>
  <Application>Microsoft Office PowerPoint</Application>
  <PresentationFormat>Presentazione su schermo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1_Conception personnalisée</vt:lpstr>
      <vt:lpstr>Conception personnalisée</vt:lpstr>
      <vt:lpstr>EUFAR2  Stratospheric Airborne Science workshop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Grob G520t Egrett</vt:lpstr>
      <vt:lpstr>Current status</vt:lpstr>
      <vt:lpstr>Small stratospheric aircraft for research</vt:lpstr>
      <vt:lpstr>Specifications</vt:lpstr>
      <vt:lpstr>Project status</vt:lpstr>
      <vt:lpstr>Gelsomina</vt:lpstr>
      <vt:lpstr>Presentazione standard di PowerPoint</vt:lpstr>
      <vt:lpstr>Project status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Gérard</dc:creator>
  <cp:lastModifiedBy>Inventario</cp:lastModifiedBy>
  <cp:revision>56</cp:revision>
  <dcterms:created xsi:type="dcterms:W3CDTF">2015-03-04T10:01:57Z</dcterms:created>
  <dcterms:modified xsi:type="dcterms:W3CDTF">2017-05-02T14:47:12Z</dcterms:modified>
</cp:coreProperties>
</file>